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25"/>
  </p:sldMasterIdLst>
  <p:notesMasterIdLst>
    <p:notesMasterId r:id="rId43"/>
  </p:notesMasterIdLst>
  <p:handoutMasterIdLst>
    <p:handoutMasterId r:id="rId44"/>
  </p:handoutMasterIdLst>
  <p:sldIdLst>
    <p:sldId id="336" r:id="rId26"/>
    <p:sldId id="342" r:id="rId27"/>
    <p:sldId id="333" r:id="rId28"/>
    <p:sldId id="334" r:id="rId29"/>
    <p:sldId id="322" r:id="rId30"/>
    <p:sldId id="335" r:id="rId31"/>
    <p:sldId id="319" r:id="rId32"/>
    <p:sldId id="344" r:id="rId33"/>
    <p:sldId id="325" r:id="rId34"/>
    <p:sldId id="338" r:id="rId35"/>
    <p:sldId id="341" r:id="rId36"/>
    <p:sldId id="339" r:id="rId37"/>
    <p:sldId id="337" r:id="rId38"/>
    <p:sldId id="340" r:id="rId39"/>
    <p:sldId id="270" r:id="rId40"/>
    <p:sldId id="331" r:id="rId41"/>
    <p:sldId id="332" r:id="rId42"/>
  </p:sldIdLst>
  <p:sldSz cx="12192000" cy="6858000"/>
  <p:notesSz cx="6858000" cy="9144000"/>
  <p:embeddedFontLst>
    <p:embeddedFont>
      <p:font typeface="Roboto" panose="02000000000000000000" pitchFamily="2" charset="0"/>
      <p:regular r:id="rId45"/>
      <p:bold r:id="rId46"/>
      <p:italic r:id="rId47"/>
      <p:boldItalic r:id="rId48"/>
    </p:embeddedFont>
    <p:embeddedFont>
      <p:font typeface="Swedbank Headline Black" panose="02000000000000000000" pitchFamily="2" charset="0"/>
      <p:bold r:id="rId49"/>
    </p:embeddedFont>
    <p:embeddedFont>
      <p:font typeface="Swedbank Headline Bold" panose="02000000000000000000" pitchFamily="2" charset="0"/>
      <p:bold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43C23E-730F-E389-1C68-0B01A4853793}" name="Vilija Andrulevičiūtė" initials="VA" userId="S::vilija@integrity.lt::b8e7b716-76b5-4613-a5ea-c18ef4ca3a92" providerId="AD"/>
  <p188:author id="{55B78D46-D33D-7326-4A22-7DD62C868477}" name="Martynas Pasiliauskas" initials="MP" userId="bb0ae970ab0eb1bf" providerId="Windows Live"/>
  <p188:author id="{F4F9B2C6-BBE8-14F1-763A-6AEF119BA288}" name="Justina Bagdanavičiūtė" initials="JB" userId="S::p998ubc@fspa.myntet.se::541d81c5-dd10-44f8-8c09-b350a3d9837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tine Larsson" initials="CL" lastIdx="5" clrIdx="0">
    <p:extLst>
      <p:ext uri="{19B8F6BF-5375-455C-9EA6-DF929625EA0E}">
        <p15:presenceInfo xmlns:p15="http://schemas.microsoft.com/office/powerpoint/2012/main" userId="S::p901xcq@fspa.myntet.se::71c822ce-5e70-4183-b04e-c487eb98edab" providerId="AD"/>
      </p:ext>
    </p:extLst>
  </p:cmAuthor>
  <p:cmAuthor id="2" name="Maria Toft Clausen" initials="MTC" lastIdx="5" clrIdx="1">
    <p:extLst>
      <p:ext uri="{19B8F6BF-5375-455C-9EA6-DF929625EA0E}">
        <p15:presenceInfo xmlns:p15="http://schemas.microsoft.com/office/powerpoint/2012/main" userId="S::mtc@skabelondesign.dk::70e18830-e549-4ed1-b583-c67a04dc74b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7886"/>
    <a:srgbClr val="FF5F00"/>
    <a:srgbClr val="ECF9F3"/>
    <a:srgbClr val="990066"/>
    <a:srgbClr val="F8DBF5"/>
    <a:srgbClr val="BBEAD9"/>
    <a:srgbClr val="8ACDC3"/>
    <a:srgbClr val="FF5E00"/>
    <a:srgbClr val="FBF3F7"/>
    <a:srgbClr val="FDC9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438BC2-EDAF-532C-3A55-29F51C0E9FC9}" v="5" dt="2026-02-20T09:56:43.612"/>
    <p1510:client id="{799058F5-0A86-284E-A578-EAD14B5AA87A}" v="277" dt="2026-02-20T10:40:43.649"/>
    <p1510:client id="{A26696A1-CEC9-E095-B820-E7A052817F42}" v="6" dt="2026-02-20T08:43:50.5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81"/>
    <p:restoredTop sz="67986"/>
  </p:normalViewPr>
  <p:slideViewPr>
    <p:cSldViewPr snapToGrid="0">
      <p:cViewPr varScale="1">
        <p:scale>
          <a:sx n="83" d="100"/>
          <a:sy n="83" d="100"/>
        </p:scale>
        <p:origin x="1776" y="184"/>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slide" Target="slides/slide1.xml"/><Relationship Id="rId39" Type="http://schemas.openxmlformats.org/officeDocument/2006/relationships/slide" Target="slides/slide14.xml"/><Relationship Id="rId21" Type="http://schemas.openxmlformats.org/officeDocument/2006/relationships/customXml" Target="../customXml/item21.xml"/><Relationship Id="rId34" Type="http://schemas.openxmlformats.org/officeDocument/2006/relationships/slide" Target="slides/slide9.xml"/><Relationship Id="rId42" Type="http://schemas.openxmlformats.org/officeDocument/2006/relationships/slide" Target="slides/slide17.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tableStyles" Target="tableStyle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4.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slide" Target="slides/slide7.xml"/><Relationship Id="rId37" Type="http://schemas.openxmlformats.org/officeDocument/2006/relationships/slide" Target="slides/slide12.xml"/><Relationship Id="rId40" Type="http://schemas.openxmlformats.org/officeDocument/2006/relationships/slide" Target="slides/slide15.xml"/><Relationship Id="rId45" Type="http://schemas.openxmlformats.org/officeDocument/2006/relationships/font" Target="fonts/font1.fntdata"/><Relationship Id="rId53" Type="http://schemas.openxmlformats.org/officeDocument/2006/relationships/viewProps" Target="viewProps.xml"/><Relationship Id="rId5" Type="http://schemas.openxmlformats.org/officeDocument/2006/relationships/customXml" Target="../customXml/item5.xml"/><Relationship Id="rId19" Type="http://schemas.openxmlformats.org/officeDocument/2006/relationships/customXml" Target="../customXml/item19.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slide" Target="slides/slide2.xml"/><Relationship Id="rId30" Type="http://schemas.openxmlformats.org/officeDocument/2006/relationships/slide" Target="slides/slide5.xml"/><Relationship Id="rId35" Type="http://schemas.openxmlformats.org/officeDocument/2006/relationships/slide" Target="slides/slide10.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microsoft.com/office/2015/10/relationships/revisionInfo" Target="revisionInfo.xml"/><Relationship Id="rId8" Type="http://schemas.openxmlformats.org/officeDocument/2006/relationships/customXml" Target="../customXml/item8.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Master" Target="slideMasters/slideMaster1.xml"/><Relationship Id="rId33" Type="http://schemas.openxmlformats.org/officeDocument/2006/relationships/slide" Target="slides/slide8.xml"/><Relationship Id="rId38" Type="http://schemas.openxmlformats.org/officeDocument/2006/relationships/slide" Target="slides/slide13.xml"/><Relationship Id="rId46" Type="http://schemas.openxmlformats.org/officeDocument/2006/relationships/font" Target="fonts/font2.fntdata"/><Relationship Id="rId20" Type="http://schemas.openxmlformats.org/officeDocument/2006/relationships/customXml" Target="../customXml/item20.xml"/><Relationship Id="rId41" Type="http://schemas.openxmlformats.org/officeDocument/2006/relationships/slide" Target="slides/slide1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slide" Target="slides/slide3.xml"/><Relationship Id="rId36" Type="http://schemas.openxmlformats.org/officeDocument/2006/relationships/slide" Target="slides/slide11.xml"/><Relationship Id="rId49" Type="http://schemas.openxmlformats.org/officeDocument/2006/relationships/font" Target="fonts/font5.fntdata"/><Relationship Id="rId57" Type="http://schemas.microsoft.com/office/2018/10/relationships/authors" Target="authors.xml"/><Relationship Id="rId10" Type="http://schemas.openxmlformats.org/officeDocument/2006/relationships/customXml" Target="../customXml/item10.xml"/><Relationship Id="rId31" Type="http://schemas.openxmlformats.org/officeDocument/2006/relationships/slide" Target="slides/slide6.xml"/><Relationship Id="rId44" Type="http://schemas.openxmlformats.org/officeDocument/2006/relationships/handoutMaster" Target="handoutMasters/handoutMaster1.xml"/><Relationship Id="rId5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Date Placeholder 8">
            <a:extLst>
              <a:ext uri="{FF2B5EF4-FFF2-40B4-BE49-F238E27FC236}">
                <a16:creationId xmlns:a16="http://schemas.microsoft.com/office/drawing/2014/main" id="{2A7650B3-11A8-4112-AACF-02286E536B64}"/>
              </a:ext>
            </a:extLst>
          </p:cNvPr>
          <p:cNvSpPr>
            <a:spLocks noGrp="1"/>
          </p:cNvSpPr>
          <p:nvPr>
            <p:ph type="dt" idx="1"/>
          </p:nvPr>
        </p:nvSpPr>
        <p:spPr>
          <a:xfrm>
            <a:off x="4760535" y="8752305"/>
            <a:ext cx="1592595" cy="152702"/>
          </a:xfrm>
          <a:prstGeom prst="rect">
            <a:avLst/>
          </a:prstGeom>
        </p:spPr>
        <p:txBody>
          <a:bodyPr vert="horz" lIns="0" tIns="0" rIns="0" bIns="0" rtlCol="0" anchor="t" anchorCtr="0"/>
          <a:lstStyle>
            <a:lvl1pPr algn="r">
              <a:defRPr sz="800">
                <a:latin typeface="+mn-lt"/>
              </a:defRPr>
            </a:lvl1pPr>
          </a:lstStyle>
          <a:p>
            <a:fld id="{681EF29B-F0DE-4A5D-971E-F0D2D074F34E}" type="datetime4">
              <a:rPr lang="en-GB" smtClean="0"/>
              <a:t>26 March 2026</a:t>
            </a:fld>
            <a:endParaRPr lang="en-GB" sz="800"/>
          </a:p>
        </p:txBody>
      </p:sp>
      <p:sp>
        <p:nvSpPr>
          <p:cNvPr id="11" name="Slide Number Placeholder 9">
            <a:extLst>
              <a:ext uri="{FF2B5EF4-FFF2-40B4-BE49-F238E27FC236}">
                <a16:creationId xmlns:a16="http://schemas.microsoft.com/office/drawing/2014/main" id="{707587DC-3356-4DEF-AB7B-98460ED01335}"/>
              </a:ext>
            </a:extLst>
          </p:cNvPr>
          <p:cNvSpPr>
            <a:spLocks noGrp="1"/>
          </p:cNvSpPr>
          <p:nvPr>
            <p:ph type="sldNum" sz="quarter" idx="3"/>
          </p:nvPr>
        </p:nvSpPr>
        <p:spPr>
          <a:xfrm>
            <a:off x="4760535" y="8570490"/>
            <a:ext cx="1592595" cy="152702"/>
          </a:xfrm>
          <a:prstGeom prst="rect">
            <a:avLst/>
          </a:prstGeom>
        </p:spPr>
        <p:txBody>
          <a:bodyPr vert="horz" lIns="0" tIns="0" rIns="0" bIns="0" rtlCol="0" anchor="t" anchorCtr="0"/>
          <a:lstStyle>
            <a:lvl1pPr algn="r">
              <a:defRPr sz="800">
                <a:latin typeface="+mn-lt"/>
              </a:defRPr>
            </a:lvl1pPr>
          </a:lstStyle>
          <a:p>
            <a:fld id="{A16CFAD1-D197-4A88-B173-A6412E995EE5}" type="slidenum">
              <a:rPr lang="en-GB" smtClean="0"/>
              <a:pPr/>
              <a:t>‹#›</a:t>
            </a:fld>
            <a:endParaRPr lang="en-GB" sz="800"/>
          </a:p>
        </p:txBody>
      </p:sp>
      <p:sp>
        <p:nvSpPr>
          <p:cNvPr id="12" name="Footer Placeholder 10">
            <a:extLst>
              <a:ext uri="{FF2B5EF4-FFF2-40B4-BE49-F238E27FC236}">
                <a16:creationId xmlns:a16="http://schemas.microsoft.com/office/drawing/2014/main" id="{303B5240-CABE-47D7-B1F4-A5E13FBC77FB}"/>
              </a:ext>
            </a:extLst>
          </p:cNvPr>
          <p:cNvSpPr>
            <a:spLocks noGrp="1"/>
          </p:cNvSpPr>
          <p:nvPr>
            <p:ph type="ftr" sz="quarter" idx="2"/>
          </p:nvPr>
        </p:nvSpPr>
        <p:spPr>
          <a:xfrm>
            <a:off x="446366" y="8752305"/>
            <a:ext cx="4308538" cy="152702"/>
          </a:xfrm>
          <a:prstGeom prst="rect">
            <a:avLst/>
          </a:prstGeom>
        </p:spPr>
        <p:txBody>
          <a:bodyPr vert="horz" lIns="0" tIns="0" rIns="0" bIns="0" rtlCol="0" anchor="t" anchorCtr="0"/>
          <a:lstStyle>
            <a:lvl1pPr algn="l">
              <a:defRPr sz="800">
                <a:latin typeface="+mn-lt"/>
              </a:defRPr>
            </a:lvl1pPr>
          </a:lstStyle>
          <a:p>
            <a:endParaRPr lang="en-GB" sz="800"/>
          </a:p>
        </p:txBody>
      </p:sp>
      <p:sp>
        <p:nvSpPr>
          <p:cNvPr id="13" name="Header Placeholder 12">
            <a:extLst>
              <a:ext uri="{FF2B5EF4-FFF2-40B4-BE49-F238E27FC236}">
                <a16:creationId xmlns:a16="http://schemas.microsoft.com/office/drawing/2014/main" id="{12B1FB85-7E87-4737-B2C7-7FFF0CFE04F4}"/>
              </a:ext>
            </a:extLst>
          </p:cNvPr>
          <p:cNvSpPr>
            <a:spLocks noGrp="1"/>
          </p:cNvSpPr>
          <p:nvPr>
            <p:ph type="hdr" sz="quarter"/>
          </p:nvPr>
        </p:nvSpPr>
        <p:spPr>
          <a:xfrm>
            <a:off x="446366" y="8570490"/>
            <a:ext cx="4308538" cy="152702"/>
          </a:xfrm>
          <a:prstGeom prst="rect">
            <a:avLst/>
          </a:prstGeom>
        </p:spPr>
        <p:txBody>
          <a:bodyPr vert="horz" lIns="0" tIns="0" rIns="0" bIns="0" rtlCol="0" anchor="t" anchorCtr="0"/>
          <a:lstStyle>
            <a:lvl1pPr algn="l">
              <a:defRPr sz="800">
                <a:latin typeface="+mn-lt"/>
              </a:defRPr>
            </a:lvl1pPr>
          </a:lstStyle>
          <a:p>
            <a:endParaRPr lang="en-GB" sz="800"/>
          </a:p>
        </p:txBody>
      </p:sp>
      <p:sp>
        <p:nvSpPr>
          <p:cNvPr id="14" name="textruta 11">
            <a:extLst>
              <a:ext uri="{FF2B5EF4-FFF2-40B4-BE49-F238E27FC236}">
                <a16:creationId xmlns:a16="http://schemas.microsoft.com/office/drawing/2014/main" id="{F61ED93F-1EB0-477B-8B28-53978E615B6F}"/>
              </a:ext>
            </a:extLst>
          </p:cNvPr>
          <p:cNvSpPr txBox="1"/>
          <p:nvPr/>
        </p:nvSpPr>
        <p:spPr>
          <a:xfrm>
            <a:off x="420543" y="8915719"/>
            <a:ext cx="736954" cy="111600"/>
          </a:xfrm>
          <a:prstGeom prst="rect">
            <a:avLst/>
          </a:prstGeom>
          <a:noFill/>
        </p:spPr>
        <p:txBody>
          <a:bodyPr wrap="square" lIns="0" tIns="0" rIns="0" bIns="0" rtlCol="0">
            <a:noAutofit/>
          </a:bodyPr>
          <a:lstStyle/>
          <a:p>
            <a:r>
              <a:rPr lang="en-GB" sz="800" noProof="1">
                <a:solidFill>
                  <a:schemeClr val="tx1"/>
                </a:solidFill>
                <a:latin typeface="+mn-lt"/>
                <a:cs typeface="Arial" pitchFamily="34" charset="0"/>
              </a:rPr>
              <a:t>© Swedbank</a:t>
            </a:r>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Slide Image Placeholder 11"/>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14" name="Date Placeholder 8">
            <a:extLst>
              <a:ext uri="{FF2B5EF4-FFF2-40B4-BE49-F238E27FC236}">
                <a16:creationId xmlns:a16="http://schemas.microsoft.com/office/drawing/2014/main" id="{E73B94CF-D2F9-40C2-A818-76A57704DF6A}"/>
              </a:ext>
            </a:extLst>
          </p:cNvPr>
          <p:cNvSpPr>
            <a:spLocks noGrp="1"/>
          </p:cNvSpPr>
          <p:nvPr>
            <p:ph type="dt" idx="1"/>
          </p:nvPr>
        </p:nvSpPr>
        <p:spPr>
          <a:xfrm>
            <a:off x="4760535" y="8752305"/>
            <a:ext cx="1737465" cy="152702"/>
          </a:xfrm>
          <a:prstGeom prst="rect">
            <a:avLst/>
          </a:prstGeom>
        </p:spPr>
        <p:txBody>
          <a:bodyPr vert="horz" lIns="0" tIns="0" rIns="0" bIns="0" rtlCol="0" anchor="t" anchorCtr="0"/>
          <a:lstStyle>
            <a:lvl1pPr algn="r">
              <a:defRPr sz="800">
                <a:latin typeface="+mn-lt"/>
              </a:defRPr>
            </a:lvl1pPr>
          </a:lstStyle>
          <a:p>
            <a:fld id="{681EF29B-F0DE-4A5D-971E-F0D2D074F34E}" type="datetime4">
              <a:rPr lang="en-GB" smtClean="0"/>
              <a:t>26 March 2026</a:t>
            </a:fld>
            <a:endParaRPr lang="en-GB" sz="800"/>
          </a:p>
        </p:txBody>
      </p:sp>
      <p:sp>
        <p:nvSpPr>
          <p:cNvPr id="15" name="Slide Number Placeholder 9">
            <a:extLst>
              <a:ext uri="{FF2B5EF4-FFF2-40B4-BE49-F238E27FC236}">
                <a16:creationId xmlns:a16="http://schemas.microsoft.com/office/drawing/2014/main" id="{0B7B9ED6-D2AD-4170-AE2B-50B25C3A1D6A}"/>
              </a:ext>
            </a:extLst>
          </p:cNvPr>
          <p:cNvSpPr>
            <a:spLocks noGrp="1"/>
          </p:cNvSpPr>
          <p:nvPr>
            <p:ph type="sldNum" sz="quarter" idx="5"/>
          </p:nvPr>
        </p:nvSpPr>
        <p:spPr>
          <a:xfrm>
            <a:off x="4760535" y="8570490"/>
            <a:ext cx="1737465" cy="152702"/>
          </a:xfrm>
          <a:prstGeom prst="rect">
            <a:avLst/>
          </a:prstGeom>
        </p:spPr>
        <p:txBody>
          <a:bodyPr vert="horz" lIns="0" tIns="0" rIns="0" bIns="0" rtlCol="0" anchor="t" anchorCtr="0"/>
          <a:lstStyle>
            <a:lvl1pPr algn="r">
              <a:defRPr sz="800">
                <a:latin typeface="+mn-lt"/>
              </a:defRPr>
            </a:lvl1pPr>
          </a:lstStyle>
          <a:p>
            <a:fld id="{A16CFAD1-D197-4A88-B173-A6412E995EE5}" type="slidenum">
              <a:rPr lang="en-GB" smtClean="0"/>
              <a:pPr/>
              <a:t>‹#›</a:t>
            </a:fld>
            <a:endParaRPr lang="en-GB" sz="800"/>
          </a:p>
        </p:txBody>
      </p:sp>
      <p:sp>
        <p:nvSpPr>
          <p:cNvPr id="16" name="Footer Placeholder 10">
            <a:extLst>
              <a:ext uri="{FF2B5EF4-FFF2-40B4-BE49-F238E27FC236}">
                <a16:creationId xmlns:a16="http://schemas.microsoft.com/office/drawing/2014/main" id="{FEAC6656-EDA4-4FE4-AC5E-BDEA6032D804}"/>
              </a:ext>
            </a:extLst>
          </p:cNvPr>
          <p:cNvSpPr>
            <a:spLocks noGrp="1"/>
          </p:cNvSpPr>
          <p:nvPr>
            <p:ph type="ftr" sz="quarter" idx="4"/>
          </p:nvPr>
        </p:nvSpPr>
        <p:spPr>
          <a:xfrm>
            <a:off x="353656" y="8752305"/>
            <a:ext cx="4401248" cy="152702"/>
          </a:xfrm>
          <a:prstGeom prst="rect">
            <a:avLst/>
          </a:prstGeom>
        </p:spPr>
        <p:txBody>
          <a:bodyPr vert="horz" lIns="0" tIns="0" rIns="0" bIns="0" rtlCol="0" anchor="t" anchorCtr="0"/>
          <a:lstStyle>
            <a:lvl1pPr algn="l">
              <a:defRPr sz="800">
                <a:latin typeface="+mn-lt"/>
              </a:defRPr>
            </a:lvl1pPr>
          </a:lstStyle>
          <a:p>
            <a:endParaRPr lang="en-GB" sz="800"/>
          </a:p>
        </p:txBody>
      </p:sp>
      <p:sp>
        <p:nvSpPr>
          <p:cNvPr id="17" name="Header Placeholder 12">
            <a:extLst>
              <a:ext uri="{FF2B5EF4-FFF2-40B4-BE49-F238E27FC236}">
                <a16:creationId xmlns:a16="http://schemas.microsoft.com/office/drawing/2014/main" id="{C3B67D38-CAF9-4190-9AA4-F9DACB515BF8}"/>
              </a:ext>
            </a:extLst>
          </p:cNvPr>
          <p:cNvSpPr>
            <a:spLocks noGrp="1"/>
          </p:cNvSpPr>
          <p:nvPr>
            <p:ph type="hdr" sz="quarter"/>
          </p:nvPr>
        </p:nvSpPr>
        <p:spPr>
          <a:xfrm>
            <a:off x="353656" y="8570490"/>
            <a:ext cx="4401248" cy="152702"/>
          </a:xfrm>
          <a:prstGeom prst="rect">
            <a:avLst/>
          </a:prstGeom>
        </p:spPr>
        <p:txBody>
          <a:bodyPr vert="horz" lIns="0" tIns="0" rIns="0" bIns="0" rtlCol="0" anchor="t" anchorCtr="0"/>
          <a:lstStyle>
            <a:lvl1pPr algn="l">
              <a:defRPr sz="800">
                <a:latin typeface="+mn-lt"/>
              </a:defRPr>
            </a:lvl1pPr>
          </a:lstStyle>
          <a:p>
            <a:endParaRPr lang="en-GB" sz="800"/>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173AE-8627-E9BC-A100-948C7B6ECE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6B6FB-816E-4875-9FF9-08B48BF119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239A66-B019-D731-CD79-8B994AA8A667}"/>
              </a:ext>
            </a:extLst>
          </p:cNvPr>
          <p:cNvSpPr>
            <a:spLocks noGrp="1"/>
          </p:cNvSpPr>
          <p:nvPr>
            <p:ph type="body" idx="1"/>
          </p:nvPr>
        </p:nvSpPr>
        <p:spPr/>
        <p:txBody>
          <a:bodyPr/>
          <a:lstStyle/>
          <a:p>
            <a:endParaRPr lang="en-LT"/>
          </a:p>
        </p:txBody>
      </p:sp>
      <p:sp>
        <p:nvSpPr>
          <p:cNvPr id="4" name="Slide Number Placeholder 3">
            <a:extLst>
              <a:ext uri="{FF2B5EF4-FFF2-40B4-BE49-F238E27FC236}">
                <a16:creationId xmlns:a16="http://schemas.microsoft.com/office/drawing/2014/main" id="{9789524F-15EC-669A-1BE6-8BE66D311EDB}"/>
              </a:ext>
            </a:extLst>
          </p:cNvPr>
          <p:cNvSpPr>
            <a:spLocks noGrp="1"/>
          </p:cNvSpPr>
          <p:nvPr>
            <p:ph type="sldNum" sz="quarter" idx="5"/>
          </p:nvPr>
        </p:nvSpPr>
        <p:spPr/>
        <p:txBody>
          <a:bodyPr/>
          <a:lstStyle/>
          <a:p>
            <a:fld id="{A16CFAD1-D197-4A88-B173-A6412E995EE5}" type="slidenum">
              <a:rPr lang="en-GB" smtClean="0"/>
              <a:pPr/>
              <a:t>1</a:t>
            </a:fld>
            <a:endParaRPr lang="en-GB" sz="800"/>
          </a:p>
        </p:txBody>
      </p:sp>
    </p:spTree>
    <p:extLst>
      <p:ext uri="{BB962C8B-B14F-4D97-AF65-F5344CB8AC3E}">
        <p14:creationId xmlns:p14="http://schemas.microsoft.com/office/powerpoint/2010/main" val="4212810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1:notes"/>
          <p:cNvSpPr txBox="1">
            <a:spLocks noGrp="1"/>
          </p:cNvSpPr>
          <p:nvPr>
            <p:ph type="body" idx="1"/>
          </p:nvPr>
        </p:nvSpPr>
        <p:spPr>
          <a:xfrm>
            <a:off x="2010400" y="5371925"/>
            <a:ext cx="16083275" cy="5089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 name="Google Shape;36;p1:notes"/>
          <p:cNvSpPr>
            <a:spLocks noGrp="1" noRot="1" noChangeAspect="1"/>
          </p:cNvSpPr>
          <p:nvPr>
            <p:ph type="sldImg" idx="2"/>
          </p:nvPr>
        </p:nvSpPr>
        <p:spPr>
          <a:xfrm>
            <a:off x="6283325" y="847725"/>
            <a:ext cx="7539038" cy="4241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20D1A-4E16-7E6E-2D80-9E25BCCC1B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AA9136-9DDC-8A19-A759-945E44F246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0B7F54-04CE-4DDF-FD86-EB401D0EB742}"/>
              </a:ext>
            </a:extLst>
          </p:cNvPr>
          <p:cNvSpPr>
            <a:spLocks noGrp="1"/>
          </p:cNvSpPr>
          <p:nvPr>
            <p:ph type="body" idx="1"/>
          </p:nvPr>
        </p:nvSpPr>
        <p:spPr/>
        <p:txBody>
          <a:bodyPr/>
          <a:lstStyle/>
          <a:p>
            <a:pPr marL="171450" indent="-171450">
              <a:buFont typeface="Arial" panose="020B0604020202020204" pitchFamily="34" charset="0"/>
              <a:buChar char="•"/>
            </a:pPr>
            <a:r>
              <a:rPr lang="lt-LT"/>
              <a:t>Pinigai leidžia patenkinti poreikius ir įgyvendinti norus. Poreikiai yra tai, kas mums ir susiję su mūsų pamatiniais gyvenimo elementais: maistas, būstas, drabužiai, sveikata, transportas. Kai pagrindiniai poreikiai patenkinti, jaučiame mažiau nerimo ir lengviau susikaupiame.</a:t>
            </a:r>
          </a:p>
          <a:p>
            <a:pPr marL="171450" indent="-171450">
              <a:buFont typeface="Arial" panose="020B0604020202020204" pitchFamily="34" charset="0"/>
              <a:buChar char="•"/>
            </a:pPr>
            <a:r>
              <a:rPr lang="lt-LT"/>
              <a:t>Tuo metu norai mums teikia džiaugsmo ar patogumo, bet nėra būtini. Norai dažnai kyla iš emocijų: matome daiktą, norime greitai pasijusti geriau arba pritapti. Dėl šios priežasties norai kartais atrodo tokie stiprūs, kad tampa panašūs į poreikius.</a:t>
            </a:r>
            <a:endParaRPr lang="lt-LT">
              <a:ea typeface="Roboto"/>
              <a:cs typeface="Roboto"/>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LT"/>
              <a:t>Įprastai prioritetas turėtų būti skiriamas patenkinti poreikiams, nes jie yra kur kas svarbesni. </a:t>
            </a:r>
            <a:r>
              <a:rPr lang="lt-LT"/>
              <a:t>Tačiau emocijos stipriai veikia finansinius sprendimus. Jei leidžiamės vedami nuotaikos, pinigus nukreipiame ne į svarbiausius dalykus, o į momentines emocijas.</a:t>
            </a:r>
          </a:p>
          <a:p>
            <a:pPr marL="171450" indent="-171450">
              <a:buFont typeface="Arial" panose="020B0604020202020204" pitchFamily="34" charset="0"/>
              <a:buChar char="•"/>
            </a:pPr>
            <a:r>
              <a:rPr lang="lt-LT"/>
              <a:t>Prieš perkant verta sustoti ir paklausti savęs: ar tai noras, ar poreikis? </a:t>
            </a:r>
          </a:p>
          <a:p>
            <a:pPr marL="171450" indent="-171450">
              <a:buFont typeface="Arial" panose="020B0604020202020204" pitchFamily="34" charset="0"/>
              <a:buChar char="•"/>
            </a:pPr>
            <a:endParaRPr lang="lt-LT" b="1"/>
          </a:p>
          <a:p>
            <a:pPr marL="0" indent="0">
              <a:buFont typeface="Arial" panose="020B0604020202020204" pitchFamily="34" charset="0"/>
              <a:buNone/>
            </a:pPr>
            <a:r>
              <a:rPr lang="lt-LT" b="1"/>
              <a:t>Siūlomi klausimai diskusijai:</a:t>
            </a:r>
          </a:p>
          <a:p>
            <a:pPr marL="171450" indent="-171450">
              <a:buFont typeface="Arial,Sans-Serif" panose="020B0604020202020204" pitchFamily="34" charset="0"/>
              <a:buChar char="•"/>
            </a:pPr>
            <a:r>
              <a:rPr lang="lt-LT"/>
              <a:t>Kada paskutinį kartą noras jums buvo toks pat svarbus, kaip poreikis?</a:t>
            </a:r>
            <a:endParaRPr lang="en-US">
              <a:solidFill>
                <a:srgbClr val="444444"/>
              </a:solidFill>
            </a:endParaRPr>
          </a:p>
          <a:p>
            <a:pPr marL="171450" indent="-171450">
              <a:buFont typeface="Arial,Sans-Serif" panose="020B0604020202020204" pitchFamily="34" charset="0"/>
              <a:buChar char="•"/>
            </a:pPr>
            <a:r>
              <a:rPr lang="lt-LT"/>
              <a:t>Ar dažniau perkate vedami emocijų ar dėl to, kad tikrai kažko reikia?</a:t>
            </a:r>
            <a:endParaRPr lang="en-US">
              <a:solidFill>
                <a:srgbClr val="444444"/>
              </a:solidFill>
            </a:endParaRPr>
          </a:p>
          <a:p>
            <a:pPr marL="171450" indent="-171450">
              <a:buFont typeface="Arial,Sans-Serif" panose="020B0604020202020204" pitchFamily="34" charset="0"/>
              <a:buChar char="•"/>
            </a:pPr>
            <a:r>
              <a:rPr lang="lt-LT"/>
              <a:t>Ar pagalvojate: tai noras ar poreikis?</a:t>
            </a:r>
          </a:p>
          <a:p>
            <a:pPr marL="171450" indent="-171450">
              <a:buFont typeface="Arial,Sans-Serif" panose="020B0604020202020204" pitchFamily="34" charset="0"/>
              <a:buChar char="•"/>
            </a:pPr>
            <a:r>
              <a:rPr lang="lt-LT">
                <a:ea typeface="Roboto"/>
                <a:cs typeface="Roboto"/>
              </a:rPr>
              <a:t>Ar esate nusipirkę daiktą, manydami, kad jo reikia, tačiau netrukus pastebėjote, kad jis jums nėra reikalingas?</a:t>
            </a:r>
          </a:p>
        </p:txBody>
      </p:sp>
      <p:sp>
        <p:nvSpPr>
          <p:cNvPr id="4" name="Slide Number Placeholder 3">
            <a:extLst>
              <a:ext uri="{FF2B5EF4-FFF2-40B4-BE49-F238E27FC236}">
                <a16:creationId xmlns:a16="http://schemas.microsoft.com/office/drawing/2014/main" id="{10E88A7B-3FCA-801D-B768-9C2C87D15C06}"/>
              </a:ext>
            </a:extLst>
          </p:cNvPr>
          <p:cNvSpPr>
            <a:spLocks noGrp="1"/>
          </p:cNvSpPr>
          <p:nvPr>
            <p:ph type="sldNum" sz="quarter" idx="5"/>
          </p:nvPr>
        </p:nvSpPr>
        <p:spPr/>
        <p:txBody>
          <a:bodyPr/>
          <a:lstStyle/>
          <a:p>
            <a:fld id="{A16CFAD1-D197-4A88-B173-A6412E995EE5}" type="slidenum">
              <a:rPr lang="en-GB" smtClean="0"/>
              <a:pPr/>
              <a:t>3</a:t>
            </a:fld>
            <a:endParaRPr lang="en-GB" sz="800"/>
          </a:p>
        </p:txBody>
      </p:sp>
    </p:spTree>
    <p:extLst>
      <p:ext uri="{BB962C8B-B14F-4D97-AF65-F5344CB8AC3E}">
        <p14:creationId xmlns:p14="http://schemas.microsoft.com/office/powerpoint/2010/main" val="3373194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C0C17-C3A8-6746-783B-051C4CCB5A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CCC73A-FABF-A2EC-D8AE-0DB7CCD5AF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B80348-717E-6887-4FFE-39B050CB15B6}"/>
              </a:ext>
            </a:extLst>
          </p:cNvPr>
          <p:cNvSpPr>
            <a:spLocks noGrp="1"/>
          </p:cNvSpPr>
          <p:nvPr>
            <p:ph type="body" idx="1"/>
          </p:nvPr>
        </p:nvSpPr>
        <p:spPr/>
        <p:txBody>
          <a:bodyPr/>
          <a:lstStyle/>
          <a:p>
            <a:pPr marL="171450" indent="-171450">
              <a:buFont typeface="Arial"/>
              <a:buChar char="•"/>
            </a:pPr>
            <a:r>
              <a:rPr lang="en-US" err="1"/>
              <a:t>Poreikai</a:t>
            </a:r>
            <a:r>
              <a:rPr lang="en-US"/>
              <a:t> </a:t>
            </a:r>
            <a:r>
              <a:rPr lang="en-US" err="1"/>
              <a:t>yra</a:t>
            </a:r>
            <a:r>
              <a:rPr lang="en-US"/>
              <a:t> </a:t>
            </a:r>
            <a:r>
              <a:rPr lang="en-US" err="1"/>
              <a:t>susiję</a:t>
            </a:r>
            <a:r>
              <a:rPr lang="en-US"/>
              <a:t> </a:t>
            </a:r>
            <a:r>
              <a:rPr lang="en-US" err="1"/>
              <a:t>su</a:t>
            </a:r>
            <a:r>
              <a:rPr lang="en-US"/>
              <a:t> </a:t>
            </a:r>
            <a:r>
              <a:rPr lang="en-US" err="1"/>
              <a:t>mūsų</a:t>
            </a:r>
            <a:r>
              <a:rPr lang="en-US"/>
              <a:t> </a:t>
            </a:r>
            <a:r>
              <a:rPr lang="en-US" err="1"/>
              <a:t>fiziniu</a:t>
            </a:r>
            <a:r>
              <a:rPr lang="en-US"/>
              <a:t> </a:t>
            </a:r>
            <a:r>
              <a:rPr lang="en-US" err="1"/>
              <a:t>ir</a:t>
            </a:r>
            <a:r>
              <a:rPr lang="en-US"/>
              <a:t> </a:t>
            </a:r>
            <a:r>
              <a:rPr lang="en-US" err="1"/>
              <a:t>emociniu</a:t>
            </a:r>
            <a:r>
              <a:rPr lang="en-US"/>
              <a:t> </a:t>
            </a:r>
            <a:r>
              <a:rPr lang="en-US" err="1"/>
              <a:t>saugumu</a:t>
            </a:r>
            <a:r>
              <a:rPr lang="en-US"/>
              <a:t>. </a:t>
            </a:r>
            <a:r>
              <a:rPr lang="en-US" err="1"/>
              <a:t>Jų</a:t>
            </a:r>
            <a:r>
              <a:rPr lang="en-US"/>
              <a:t> </a:t>
            </a:r>
            <a:r>
              <a:rPr lang="en-US" err="1"/>
              <a:t>nepatenkinę</a:t>
            </a:r>
            <a:r>
              <a:rPr lang="en-US"/>
              <a:t>, </a:t>
            </a:r>
            <a:r>
              <a:rPr lang="en-US" err="1"/>
              <a:t>rizikuojame</a:t>
            </a:r>
            <a:r>
              <a:rPr lang="en-US"/>
              <a:t> </a:t>
            </a:r>
            <a:r>
              <a:rPr lang="en-US" err="1"/>
              <a:t>pakenkti</a:t>
            </a:r>
            <a:r>
              <a:rPr lang="en-US"/>
              <a:t> </a:t>
            </a:r>
            <a:r>
              <a:rPr lang="en-US" err="1"/>
              <a:t>savo</a:t>
            </a:r>
            <a:r>
              <a:rPr lang="en-US"/>
              <a:t> </a:t>
            </a:r>
            <a:r>
              <a:rPr lang="en-US" err="1"/>
              <a:t>sveikatai</a:t>
            </a:r>
            <a:r>
              <a:rPr lang="en-US"/>
              <a:t> </a:t>
            </a:r>
            <a:r>
              <a:rPr lang="en-US" err="1"/>
              <a:t>ar</a:t>
            </a:r>
            <a:r>
              <a:rPr lang="en-US"/>
              <a:t> </a:t>
            </a:r>
            <a:r>
              <a:rPr lang="en-US" err="1"/>
              <a:t>emocinei</a:t>
            </a:r>
            <a:r>
              <a:rPr lang="en-US"/>
              <a:t> </a:t>
            </a:r>
            <a:r>
              <a:rPr lang="en-US" err="1"/>
              <a:t>savijautai</a:t>
            </a:r>
            <a:r>
              <a:rPr lang="en-US"/>
              <a:t>. Su </a:t>
            </a:r>
            <a:r>
              <a:rPr lang="en-US" err="1"/>
              <a:t>neatlieptais</a:t>
            </a:r>
            <a:r>
              <a:rPr lang="en-US"/>
              <a:t> </a:t>
            </a:r>
            <a:r>
              <a:rPr lang="en-US" err="1"/>
              <a:t>poreikiais</a:t>
            </a:r>
            <a:r>
              <a:rPr lang="en-US"/>
              <a:t> </a:t>
            </a:r>
            <a:r>
              <a:rPr lang="en-US" err="1"/>
              <a:t>susijusios</a:t>
            </a:r>
            <a:r>
              <a:rPr lang="en-US"/>
              <a:t> </a:t>
            </a:r>
            <a:r>
              <a:rPr lang="en-US" err="1"/>
              <a:t>emocijos</a:t>
            </a:r>
            <a:r>
              <a:rPr lang="en-US"/>
              <a:t> </a:t>
            </a:r>
            <a:r>
              <a:rPr lang="en-US" err="1"/>
              <a:t>gali</a:t>
            </a:r>
            <a:r>
              <a:rPr lang="en-US"/>
              <a:t> </a:t>
            </a:r>
            <a:r>
              <a:rPr lang="en-US" err="1"/>
              <a:t>būti</a:t>
            </a:r>
            <a:r>
              <a:rPr lang="en-US"/>
              <a:t> </a:t>
            </a:r>
            <a:r>
              <a:rPr lang="en-US" err="1"/>
              <a:t>gilesnės</a:t>
            </a:r>
            <a:r>
              <a:rPr lang="en-US"/>
              <a:t>, </a:t>
            </a:r>
            <a:r>
              <a:rPr lang="en-US" err="1"/>
              <a:t>turėti</a:t>
            </a:r>
            <a:r>
              <a:rPr lang="en-US"/>
              <a:t> </a:t>
            </a:r>
            <a:r>
              <a:rPr lang="en-US" err="1"/>
              <a:t>ilgalaikes</a:t>
            </a:r>
            <a:r>
              <a:rPr lang="en-US"/>
              <a:t> </a:t>
            </a:r>
            <a:r>
              <a:rPr lang="en-US" err="1"/>
              <a:t>pasekmes</a:t>
            </a:r>
            <a:r>
              <a:rPr lang="en-US"/>
              <a:t>. </a:t>
            </a:r>
            <a:endParaRPr lang="en-US">
              <a:solidFill>
                <a:srgbClr val="444444"/>
              </a:solidFill>
            </a:endParaRPr>
          </a:p>
          <a:p>
            <a:pPr marL="171450" indent="-171450">
              <a:buFont typeface="Arial"/>
              <a:buChar char="•"/>
            </a:pPr>
            <a:r>
              <a:rPr lang="en-US" err="1"/>
              <a:t>Norai</a:t>
            </a:r>
            <a:r>
              <a:rPr lang="en-US"/>
              <a:t> </a:t>
            </a:r>
            <a:r>
              <a:rPr lang="en-US" err="1"/>
              <a:t>yra</a:t>
            </a:r>
            <a:r>
              <a:rPr lang="en-US"/>
              <a:t> </a:t>
            </a:r>
            <a:r>
              <a:rPr lang="en-US" err="1"/>
              <a:t>labiau</a:t>
            </a:r>
            <a:r>
              <a:rPr lang="en-US"/>
              <a:t> </a:t>
            </a:r>
            <a:r>
              <a:rPr lang="en-US" err="1"/>
              <a:t>susiję</a:t>
            </a:r>
            <a:r>
              <a:rPr lang="en-US"/>
              <a:t> </a:t>
            </a:r>
            <a:r>
              <a:rPr lang="en-US" err="1"/>
              <a:t>su</a:t>
            </a:r>
            <a:r>
              <a:rPr lang="en-US"/>
              <a:t> </a:t>
            </a:r>
            <a:r>
              <a:rPr lang="en-US" err="1"/>
              <a:t>malonumu</a:t>
            </a:r>
            <a:r>
              <a:rPr lang="en-US"/>
              <a:t>, </a:t>
            </a:r>
            <a:r>
              <a:rPr lang="en-US" err="1"/>
              <a:t>didesniu</a:t>
            </a:r>
            <a:r>
              <a:rPr lang="en-US"/>
              <a:t> </a:t>
            </a:r>
            <a:r>
              <a:rPr lang="en-US" err="1"/>
              <a:t>komfortu</a:t>
            </a:r>
            <a:r>
              <a:rPr lang="en-US"/>
              <a:t> </a:t>
            </a:r>
            <a:r>
              <a:rPr lang="en-US" err="1"/>
              <a:t>ar</a:t>
            </a:r>
            <a:r>
              <a:rPr lang="en-US"/>
              <a:t> </a:t>
            </a:r>
            <a:r>
              <a:rPr lang="en-US" err="1"/>
              <a:t>mūsų</a:t>
            </a:r>
            <a:r>
              <a:rPr lang="en-US"/>
              <a:t> </a:t>
            </a:r>
            <a:r>
              <a:rPr lang="en-US" err="1"/>
              <a:t>saviverte</a:t>
            </a:r>
            <a:r>
              <a:rPr lang="en-US"/>
              <a:t>. </a:t>
            </a:r>
            <a:r>
              <a:rPr lang="en-US" err="1"/>
              <a:t>Nepatenkinę</a:t>
            </a:r>
            <a:r>
              <a:rPr lang="en-US"/>
              <a:t> </a:t>
            </a:r>
            <a:r>
              <a:rPr lang="en-US" err="1"/>
              <a:t>jų</a:t>
            </a:r>
            <a:r>
              <a:rPr lang="en-US"/>
              <a:t> </a:t>
            </a:r>
            <a:r>
              <a:rPr lang="en-US" err="1"/>
              <a:t>taip</a:t>
            </a:r>
            <a:r>
              <a:rPr lang="en-US"/>
              <a:t> pat </a:t>
            </a:r>
            <a:r>
              <a:rPr lang="en-US" err="1"/>
              <a:t>galime</a:t>
            </a:r>
            <a:r>
              <a:rPr lang="en-US"/>
              <a:t> </a:t>
            </a:r>
            <a:r>
              <a:rPr lang="en-US" err="1"/>
              <a:t>susidurti</a:t>
            </a:r>
            <a:r>
              <a:rPr lang="en-US"/>
              <a:t> </a:t>
            </a:r>
            <a:r>
              <a:rPr lang="en-US" err="1"/>
              <a:t>su</a:t>
            </a:r>
            <a:r>
              <a:rPr lang="en-US"/>
              <a:t> </a:t>
            </a:r>
            <a:r>
              <a:rPr lang="en-US" err="1"/>
              <a:t>neigiamomis</a:t>
            </a:r>
            <a:r>
              <a:rPr lang="en-US"/>
              <a:t> </a:t>
            </a:r>
            <a:r>
              <a:rPr lang="en-US" err="1"/>
              <a:t>emocijomis</a:t>
            </a:r>
            <a:r>
              <a:rPr lang="en-US"/>
              <a:t>, </a:t>
            </a:r>
            <a:r>
              <a:rPr lang="en-US" err="1"/>
              <a:t>tačiau</a:t>
            </a:r>
            <a:r>
              <a:rPr lang="en-US"/>
              <a:t> </a:t>
            </a:r>
            <a:r>
              <a:rPr lang="en-US" err="1"/>
              <a:t>jos</a:t>
            </a:r>
            <a:r>
              <a:rPr lang="en-US"/>
              <a:t> </a:t>
            </a:r>
            <a:r>
              <a:rPr lang="en-US" err="1"/>
              <a:t>dažniausiai</a:t>
            </a:r>
            <a:r>
              <a:rPr lang="en-US"/>
              <a:t> </a:t>
            </a:r>
            <a:r>
              <a:rPr lang="en-US" err="1"/>
              <a:t>yra</a:t>
            </a:r>
            <a:r>
              <a:rPr lang="en-US"/>
              <a:t> </a:t>
            </a:r>
            <a:r>
              <a:rPr lang="en-US" err="1"/>
              <a:t>trumpalaikės</a:t>
            </a:r>
            <a:r>
              <a:rPr lang="en-US"/>
              <a:t>.</a:t>
            </a:r>
            <a:endParaRPr lang="en-US">
              <a:solidFill>
                <a:srgbClr val="444444"/>
              </a:solidFill>
            </a:endParaRPr>
          </a:p>
          <a:p>
            <a:pPr marL="171450" indent="-171450">
              <a:buFont typeface="Arial"/>
              <a:buChar char="•"/>
            </a:pPr>
            <a:endParaRPr lang="lt-LT">
              <a:solidFill>
                <a:srgbClr val="444444"/>
              </a:solidFill>
            </a:endParaRPr>
          </a:p>
          <a:p>
            <a:pPr marL="171450" indent="-171450">
              <a:buFont typeface="Arial"/>
              <a:buChar char="•"/>
            </a:pPr>
            <a:r>
              <a:rPr lang="lt-LT" b="1"/>
              <a:t>Siūlomi klausimai diskusijai:</a:t>
            </a:r>
            <a:endParaRPr lang="en-US">
              <a:solidFill>
                <a:srgbClr val="444444"/>
              </a:solidFill>
            </a:endParaRPr>
          </a:p>
          <a:p>
            <a:pPr marL="171450" indent="-171450">
              <a:buFont typeface="Arial,Sans-Serif"/>
              <a:buChar char="•"/>
            </a:pPr>
            <a:r>
              <a:rPr lang="lt-LT"/>
              <a:t>K</a:t>
            </a:r>
            <a:r>
              <a:rPr lang="en-US" err="1"/>
              <a:t>okias</a:t>
            </a:r>
            <a:r>
              <a:rPr lang="en-US"/>
              <a:t> </a:t>
            </a:r>
            <a:r>
              <a:rPr lang="en-US" err="1"/>
              <a:t>emocijas</a:t>
            </a:r>
            <a:r>
              <a:rPr lang="en-US"/>
              <a:t> </a:t>
            </a:r>
            <a:r>
              <a:rPr lang="en-US" err="1"/>
              <a:t>galėtų</a:t>
            </a:r>
            <a:r>
              <a:rPr lang="en-US"/>
              <a:t> </a:t>
            </a:r>
            <a:r>
              <a:rPr lang="en-US" err="1"/>
              <a:t>sukelti</a:t>
            </a:r>
            <a:r>
              <a:rPr lang="en-US"/>
              <a:t> </a:t>
            </a:r>
            <a:r>
              <a:rPr lang="en-US" err="1"/>
              <a:t>nepatenkintas</a:t>
            </a:r>
            <a:r>
              <a:rPr lang="en-US"/>
              <a:t> </a:t>
            </a:r>
            <a:r>
              <a:rPr lang="en-US" err="1"/>
              <a:t>poreikis</a:t>
            </a:r>
            <a:r>
              <a:rPr lang="en-US"/>
              <a:t>? </a:t>
            </a:r>
            <a:r>
              <a:rPr lang="en-US" err="1"/>
              <a:t>Pavyzdžiui</a:t>
            </a:r>
            <a:r>
              <a:rPr lang="en-US"/>
              <a:t>, </a:t>
            </a:r>
            <a:r>
              <a:rPr lang="en-US" err="1"/>
              <a:t>jei</a:t>
            </a:r>
            <a:r>
              <a:rPr lang="en-US"/>
              <a:t> </a:t>
            </a:r>
            <a:r>
              <a:rPr lang="en-US" err="1"/>
              <a:t>ištisą</a:t>
            </a:r>
            <a:r>
              <a:rPr lang="en-US"/>
              <a:t> </a:t>
            </a:r>
            <a:r>
              <a:rPr lang="en-US" err="1"/>
              <a:t>dieną</a:t>
            </a:r>
            <a:r>
              <a:rPr lang="en-US"/>
              <a:t> </a:t>
            </a:r>
            <a:r>
              <a:rPr lang="en-US" err="1"/>
              <a:t>negalėtume</a:t>
            </a:r>
            <a:r>
              <a:rPr lang="en-US"/>
              <a:t> </a:t>
            </a:r>
            <a:r>
              <a:rPr lang="en-US" err="1"/>
              <a:t>pavalgyti</a:t>
            </a:r>
            <a:r>
              <a:rPr lang="en-US"/>
              <a:t>? </a:t>
            </a:r>
            <a:r>
              <a:rPr lang="en-US" err="1"/>
              <a:t>Kokias</a:t>
            </a:r>
            <a:r>
              <a:rPr lang="en-US"/>
              <a:t> </a:t>
            </a:r>
            <a:r>
              <a:rPr lang="en-US" err="1"/>
              <a:t>emocijas</a:t>
            </a:r>
            <a:r>
              <a:rPr lang="en-US"/>
              <a:t> tai </a:t>
            </a:r>
            <a:r>
              <a:rPr lang="en-US" err="1"/>
              <a:t>sukeltų</a:t>
            </a:r>
            <a:r>
              <a:rPr lang="en-US"/>
              <a:t>?</a:t>
            </a:r>
            <a:endParaRPr lang="en-US">
              <a:solidFill>
                <a:srgbClr val="444444"/>
              </a:solidFill>
            </a:endParaRPr>
          </a:p>
          <a:p>
            <a:pPr marL="171450" indent="-171450">
              <a:buFont typeface="Arial,Sans-Serif"/>
              <a:buChar char="•"/>
            </a:pPr>
            <a:r>
              <a:rPr lang="lt-LT"/>
              <a:t>Kokias emocijas galėtų sukelti nepatenkintas noras? Pavyzdžiui, neįsigytas koks nors desertas? Kiek ilgai apie jį galvotume?</a:t>
            </a:r>
            <a:endParaRPr lang="lt-LT">
              <a:solidFill>
                <a:srgbClr val="444444"/>
              </a:solidFill>
            </a:endParaRPr>
          </a:p>
          <a:p>
            <a:pPr marL="171450" indent="-171450">
              <a:buFont typeface="Arial,Sans-Serif"/>
              <a:buChar char="•"/>
            </a:pPr>
            <a:endParaRPr lang="lt-LT">
              <a:solidFill>
                <a:srgbClr val="444444"/>
              </a:solidFill>
            </a:endParaRPr>
          </a:p>
          <a:p>
            <a:r>
              <a:rPr lang="en-US" i="1"/>
              <a:t>*</a:t>
            </a:r>
            <a:r>
              <a:rPr lang="lt-LT" i="1"/>
              <a:t>FOMO reiškia </a:t>
            </a:r>
            <a:r>
              <a:rPr lang="lt-LT" i="1" err="1"/>
              <a:t>fear</a:t>
            </a:r>
            <a:r>
              <a:rPr lang="lt-LT" i="1"/>
              <a:t> </a:t>
            </a:r>
            <a:r>
              <a:rPr lang="lt-LT" i="1" err="1"/>
              <a:t>of</a:t>
            </a:r>
            <a:r>
              <a:rPr lang="lt-LT" i="1"/>
              <a:t> </a:t>
            </a:r>
            <a:r>
              <a:rPr lang="lt-LT" i="1" err="1"/>
              <a:t>missing</a:t>
            </a:r>
            <a:r>
              <a:rPr lang="lt-LT" i="1"/>
              <a:t> </a:t>
            </a:r>
            <a:r>
              <a:rPr lang="lt-LT" i="1" err="1"/>
              <a:t>out</a:t>
            </a:r>
            <a:r>
              <a:rPr lang="lt-LT" i="1"/>
              <a:t> – baimė kažką praleisti ar nepatirti</a:t>
            </a:r>
            <a:endParaRPr lang="en-US">
              <a:ea typeface="Roboto"/>
              <a:cs typeface="Roboto"/>
            </a:endParaRPr>
          </a:p>
        </p:txBody>
      </p:sp>
      <p:sp>
        <p:nvSpPr>
          <p:cNvPr id="4" name="Slide Number Placeholder 3">
            <a:extLst>
              <a:ext uri="{FF2B5EF4-FFF2-40B4-BE49-F238E27FC236}">
                <a16:creationId xmlns:a16="http://schemas.microsoft.com/office/drawing/2014/main" id="{8D69E2EE-42AD-E173-563F-C6535C31B56F}"/>
              </a:ext>
            </a:extLst>
          </p:cNvPr>
          <p:cNvSpPr>
            <a:spLocks noGrp="1"/>
          </p:cNvSpPr>
          <p:nvPr>
            <p:ph type="sldNum" sz="quarter" idx="5"/>
          </p:nvPr>
        </p:nvSpPr>
        <p:spPr/>
        <p:txBody>
          <a:bodyPr/>
          <a:lstStyle/>
          <a:p>
            <a:fld id="{A16CFAD1-D197-4A88-B173-A6412E995EE5}" type="slidenum">
              <a:rPr lang="en-GB" smtClean="0"/>
              <a:pPr/>
              <a:t>4</a:t>
            </a:fld>
            <a:endParaRPr lang="en-GB" sz="800"/>
          </a:p>
        </p:txBody>
      </p:sp>
    </p:spTree>
    <p:extLst>
      <p:ext uri="{BB962C8B-B14F-4D97-AF65-F5344CB8AC3E}">
        <p14:creationId xmlns:p14="http://schemas.microsoft.com/office/powerpoint/2010/main" val="26526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lt-LT" dirty="0"/>
              <a:t>Kartais norai atrodo tokie svarbūs, kad juos laikome poreikiais. Taip nutinka dėl emocijų, lyginimosi su kitais arba išorės spaudimo. Pavyzdžiui: nežinomo prekės ženklo sportiniai bateliai </a:t>
            </a:r>
            <a:r>
              <a:rPr lang="lt-LT" dirty="0" err="1"/>
              <a:t>vs</a:t>
            </a:r>
            <a:r>
              <a:rPr lang="lt-LT" dirty="0"/>
              <a:t> Nike, </a:t>
            </a:r>
            <a:r>
              <a:rPr lang="lt-LT" dirty="0" err="1"/>
              <a:t>Adidas</a:t>
            </a:r>
            <a:r>
              <a:rPr lang="lt-LT" dirty="0"/>
              <a:t> bateliai. Abu pasirinkimai galimi, bet jų būtinybė skiriasi.</a:t>
            </a:r>
          </a:p>
          <a:p>
            <a:pPr marL="171450" indent="-171450">
              <a:buFont typeface="Arial" panose="020B0604020202020204" pitchFamily="34" charset="0"/>
              <a:buChar char="•"/>
            </a:pPr>
            <a:r>
              <a:rPr lang="lt-LT" dirty="0"/>
              <a:t>Norai dažnai sustiprėja dėl reklamos, draugų patirčių ar socialinių tinkle</a:t>
            </a:r>
            <a:r>
              <a:rPr lang="en-US" dirty="0"/>
              <a:t> </a:t>
            </a:r>
            <a:r>
              <a:rPr lang="en-US" dirty="0" err="1"/>
              <a:t>poveikio</a:t>
            </a:r>
            <a:r>
              <a:rPr lang="lt-LT" dirty="0"/>
              <a:t>. Dėl </a:t>
            </a:r>
            <a:r>
              <a:rPr lang="en-US" dirty="0"/>
              <a:t>j</a:t>
            </a:r>
            <a:r>
              <a:rPr lang="lt-LT" dirty="0" err="1"/>
              <a:t>ų</a:t>
            </a:r>
            <a:r>
              <a:rPr lang="lt-LT" dirty="0"/>
              <a:t> sunku objektyviai įvertinti, ar tai tikrai reikalinga.</a:t>
            </a:r>
          </a:p>
          <a:p>
            <a:pPr marL="171450" indent="-171450">
              <a:buFont typeface="Arial" panose="020B0604020202020204" pitchFamily="34" charset="0"/>
              <a:buChar char="•"/>
            </a:pPr>
            <a:r>
              <a:rPr lang="lt-LT" dirty="0"/>
              <a:t>Padeda klausimas: ar tai būtina, ar tiesiog noriu jaustis kaip kiti?</a:t>
            </a:r>
          </a:p>
          <a:p>
            <a:endParaRPr lang="lt-LT" dirty="0"/>
          </a:p>
          <a:p>
            <a:r>
              <a:rPr lang="en-US" b="1" dirty="0" err="1"/>
              <a:t>Siūlomi</a:t>
            </a:r>
            <a:r>
              <a:rPr lang="en-US" b="1" dirty="0"/>
              <a:t> </a:t>
            </a:r>
            <a:r>
              <a:rPr lang="en-US" b="1" dirty="0" err="1"/>
              <a:t>klausimai</a:t>
            </a:r>
            <a:r>
              <a:rPr lang="en-US" b="1" dirty="0"/>
              <a:t> </a:t>
            </a:r>
            <a:r>
              <a:rPr lang="en-US" b="1" dirty="0" err="1"/>
              <a:t>diskusijai</a:t>
            </a:r>
            <a:r>
              <a:rPr lang="en-US" b="1" dirty="0"/>
              <a:t>:</a:t>
            </a:r>
            <a:endParaRPr lang="en-LT" b="1" dirty="0"/>
          </a:p>
          <a:p>
            <a:pPr marL="171450" indent="-171450">
              <a:buFont typeface="Arial" panose="020B0604020202020204" pitchFamily="34" charset="0"/>
              <a:buChar char="•"/>
            </a:pPr>
            <a:r>
              <a:rPr lang="en-LT" dirty="0"/>
              <a:t>Kur</a:t>
            </a:r>
            <a:r>
              <a:rPr lang="lt-LT" dirty="0"/>
              <a:t> skaidrėse</a:t>
            </a:r>
            <a:r>
              <a:rPr lang="en-LT" dirty="0"/>
              <a:t> atvaizduotose situacijose yra poreikiai, o kur poreikiais “apsimetę” norai? Kodėl?</a:t>
            </a:r>
          </a:p>
          <a:p>
            <a:pPr marL="628650" lvl="1" indent="-171450">
              <a:buFont typeface="Arial" panose="020B0604020202020204" pitchFamily="34" charset="0"/>
              <a:buChar char="•"/>
            </a:pPr>
            <a:r>
              <a:rPr lang="en-LT" dirty="0"/>
              <a:t>Gerai žinomo prekės ženklo batai vs. nežinomo prekės ženklo batai</a:t>
            </a:r>
          </a:p>
          <a:p>
            <a:pPr marL="628650" lvl="1" indent="-171450">
              <a:buFont typeface="Arial" panose="020B0604020202020204" pitchFamily="34" charset="0"/>
              <a:buChar char="•"/>
            </a:pPr>
            <a:r>
              <a:rPr lang="en-LT" dirty="0"/>
              <a:t>Vakarienė namuose vs. maistas į namus</a:t>
            </a:r>
          </a:p>
          <a:p>
            <a:pPr marL="628650" lvl="1" indent="-171450">
              <a:buFont typeface="Arial" panose="020B0604020202020204" pitchFamily="34" charset="0"/>
              <a:buChar char="•"/>
            </a:pPr>
            <a:r>
              <a:rPr lang="en-LT" dirty="0"/>
              <a:t>Kelionė autobusu vs. automobiliu</a:t>
            </a:r>
          </a:p>
        </p:txBody>
      </p:sp>
      <p:sp>
        <p:nvSpPr>
          <p:cNvPr id="4" name="Slide Number Placeholder 3"/>
          <p:cNvSpPr>
            <a:spLocks noGrp="1"/>
          </p:cNvSpPr>
          <p:nvPr>
            <p:ph type="sldNum" sz="quarter" idx="5"/>
          </p:nvPr>
        </p:nvSpPr>
        <p:spPr/>
        <p:txBody>
          <a:bodyPr/>
          <a:lstStyle/>
          <a:p>
            <a:fld id="{A16CFAD1-D197-4A88-B173-A6412E995EE5}" type="slidenum">
              <a:rPr lang="en-GB" smtClean="0"/>
              <a:pPr/>
              <a:t>5</a:t>
            </a:fld>
            <a:endParaRPr lang="en-GB" sz="800"/>
          </a:p>
        </p:txBody>
      </p:sp>
    </p:spTree>
    <p:extLst>
      <p:ext uri="{BB962C8B-B14F-4D97-AF65-F5344CB8AC3E}">
        <p14:creationId xmlns:p14="http://schemas.microsoft.com/office/powerpoint/2010/main" val="2968987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694DC-576A-A64B-99D1-33F3428AF7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2FC80-7F9C-73B3-6B41-FE4B19E931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270D72-06E3-05A3-D959-EE2458D8EC24}"/>
              </a:ext>
            </a:extLst>
          </p:cNvPr>
          <p:cNvSpPr>
            <a:spLocks noGrp="1"/>
          </p:cNvSpPr>
          <p:nvPr>
            <p:ph type="body" idx="1"/>
          </p:nvPr>
        </p:nvSpPr>
        <p:spPr/>
        <p:txBody>
          <a:bodyPr/>
          <a:lstStyle/>
          <a:p>
            <a:pPr marL="171450" indent="-171450">
              <a:buFont typeface="Arial" panose="020B0604020202020204" pitchFamily="34" charset="0"/>
              <a:buChar char="•"/>
            </a:pPr>
            <a:r>
              <a:rPr lang="en-LT"/>
              <a:t>Ši diagrama rodo įtakos sferas nuo artimiausios iki tolimesnių. Artimiausioje aplinkoje, su kuria bendraujame kasdien, mums poveikį daro artimi žmonės ir draugai. Jie tiesiogiai mums nereklamuoja jokių produktų, bet gali paskatinti vadinamąjį FOMO (fear of missing out</a:t>
            </a:r>
            <a:r>
              <a:rPr lang="lt-LT"/>
              <a:t> – baimė kažką praleisti</a:t>
            </a:r>
            <a:r>
              <a:rPr lang="en-LT"/>
              <a:t>) efektą.</a:t>
            </a:r>
          </a:p>
          <a:p>
            <a:pPr marL="171450" indent="-171450">
              <a:buFont typeface="Arial" panose="020B0604020202020204" pitchFamily="34" charset="0"/>
              <a:buChar char="•"/>
            </a:pPr>
            <a:r>
              <a:rPr lang="en-LT"/>
              <a:t>Tačiau įtakos sferos nesibaigia tik kasdieniais kontaktais su realiais žmonėmis. Žiniasklaida ir internetas įtakos sferas itin smarkiai išplečia. Pavyzdžiui, žiūrėdami lietuviškos TV kanalus galime sužinoti, kaip gyvena žmonės visoje šalyje. Tuo metu soc. tinkluose ir internete galime rasti informaciją apie daugybę pasaulio gyventojų, kurie gyvena toli nuo mūsų ir kurių realybėje nesutiktume. Nepaisant to, jie taip pat gali turėti poveikį mums.</a:t>
            </a:r>
          </a:p>
          <a:p>
            <a:pPr marL="171450" indent="-171450">
              <a:buFont typeface="Arial" panose="020B0604020202020204" pitchFamily="34" charset="0"/>
              <a:buChar char="•"/>
            </a:pPr>
            <a:r>
              <a:rPr lang="en-LT"/>
              <a:t>Galiausiai, žiniasklaidoje ir internete galima matyti daugybę reklamų. Jei tradicinėse žiniasklaidos priemonėse reklamos yra bendresnio pobūdžio ir orientuotos į didelę auditoriją, tai soc. tinkluose jos yra kur kas sumaniau kuriamos ir gali būti kur kas tiksliau nutaikytos į konkretų vartotoją, analizuojant asmeninius naršymo duomenis. Todėl jos gali būti gerokai paveikesnės.</a:t>
            </a:r>
            <a:endParaRPr lang="lt-LT"/>
          </a:p>
          <a:p>
            <a:pPr marL="171450" indent="-171450">
              <a:buFont typeface="Arial" panose="020B0604020202020204" pitchFamily="34" charset="0"/>
              <a:buChar char="•"/>
            </a:pPr>
            <a:endParaRPr lang="lt-LT"/>
          </a:p>
          <a:p>
            <a:r>
              <a:rPr lang="lt-LT" b="1"/>
              <a:t>Siūlomi klausimai diskusijai:</a:t>
            </a:r>
          </a:p>
          <a:p>
            <a:pPr marL="171450" indent="-171450">
              <a:buFont typeface="Arial" panose="020B0604020202020204" pitchFamily="34" charset="0"/>
              <a:buChar char="•"/>
            </a:pPr>
            <a:r>
              <a:rPr lang="lt-LT"/>
              <a:t>Kas jums daro didžiausią įtaką renkantis pirkinius?</a:t>
            </a:r>
          </a:p>
          <a:p>
            <a:pPr marL="171450" indent="-171450">
              <a:buFont typeface="Arial" panose="020B0604020202020204" pitchFamily="34" charset="0"/>
              <a:buChar char="•"/>
            </a:pPr>
            <a:r>
              <a:rPr lang="lt-LT"/>
              <a:t>Ar esate pastebėję, kad panaršę </a:t>
            </a:r>
            <a:r>
              <a:rPr lang="lt-LT" err="1"/>
              <a:t>soc</a:t>
            </a:r>
            <a:r>
              <a:rPr lang="lt-LT"/>
              <a:t>. tinklus, dažnai kažko užsimanote?</a:t>
            </a:r>
          </a:p>
          <a:p>
            <a:pPr marL="171450" indent="-171450">
              <a:buFont typeface="Arial" panose="020B0604020202020204" pitchFamily="34" charset="0"/>
              <a:buChar char="•"/>
            </a:pPr>
            <a:r>
              <a:rPr lang="lt-LT"/>
              <a:t>Kaip galėtume riboti šią įtaką?</a:t>
            </a:r>
          </a:p>
          <a:p>
            <a:pPr marL="171450" indent="-171450">
              <a:buFont typeface="Arial" panose="020B0604020202020204" pitchFamily="34" charset="0"/>
              <a:buChar char="•"/>
            </a:pPr>
            <a:endParaRPr lang="en-LT"/>
          </a:p>
        </p:txBody>
      </p:sp>
      <p:sp>
        <p:nvSpPr>
          <p:cNvPr id="4" name="Slide Number Placeholder 3">
            <a:extLst>
              <a:ext uri="{FF2B5EF4-FFF2-40B4-BE49-F238E27FC236}">
                <a16:creationId xmlns:a16="http://schemas.microsoft.com/office/drawing/2014/main" id="{447BB481-5220-F501-6124-C0103086EECE}"/>
              </a:ext>
            </a:extLst>
          </p:cNvPr>
          <p:cNvSpPr>
            <a:spLocks noGrp="1"/>
          </p:cNvSpPr>
          <p:nvPr>
            <p:ph type="sldNum" sz="quarter" idx="5"/>
          </p:nvPr>
        </p:nvSpPr>
        <p:spPr/>
        <p:txBody>
          <a:bodyPr/>
          <a:lstStyle/>
          <a:p>
            <a:fld id="{A16CFAD1-D197-4A88-B173-A6412E995EE5}" type="slidenum">
              <a:rPr lang="en-GB" smtClean="0"/>
              <a:pPr/>
              <a:t>6</a:t>
            </a:fld>
            <a:endParaRPr lang="en-GB" sz="800"/>
          </a:p>
        </p:txBody>
      </p:sp>
    </p:spTree>
    <p:extLst>
      <p:ext uri="{BB962C8B-B14F-4D97-AF65-F5344CB8AC3E}">
        <p14:creationId xmlns:p14="http://schemas.microsoft.com/office/powerpoint/2010/main" val="4038731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LT"/>
              <a:t>FOMO efektą skatina dvi žmogui būdingos ypatybės ir tame nėra nieko blogo</a:t>
            </a:r>
            <a:r>
              <a:rPr lang="lt-LT"/>
              <a:t>.</a:t>
            </a:r>
            <a:endParaRPr lang="en-LT"/>
          </a:p>
          <a:p>
            <a:pPr marL="171450" indent="-171450">
              <a:buFont typeface="Arial" panose="020B0604020202020204" pitchFamily="34" charset="0"/>
              <a:buChar char="•"/>
            </a:pPr>
            <a:r>
              <a:rPr lang="lt-LT"/>
              <a:t>Pirmiausia, m</a:t>
            </a:r>
            <a:r>
              <a:rPr lang="en-LT"/>
              <a:t>es esame socialinės būtybės ir siekiame pritapti, būti priimti tam tikroje grupėje (klasėje, darbe, visuomenėje).</a:t>
            </a:r>
          </a:p>
          <a:p>
            <a:pPr marL="171450" indent="-171450">
              <a:buFont typeface="Arial" panose="020B0604020202020204" pitchFamily="34" charset="0"/>
              <a:buChar char="•"/>
            </a:pPr>
            <a:r>
              <a:rPr lang="lt-LT"/>
              <a:t>Antra, m</a:t>
            </a:r>
            <a:r>
              <a:rPr lang="en-LT"/>
              <a:t>ūsų savivertę apsprendžia kitų palaikymas arba pasmerkimas. Todėl norėdami sulaukti palaikymo, galime ryžtis dalykams, kurie mums nebūtinai yra svarbūs ar jų nuoširdžiai norime, tačiau manome, kad tai padės geriau atrodyti kitų akyse.</a:t>
            </a:r>
          </a:p>
          <a:p>
            <a:pPr marL="228600" indent="-228600">
              <a:buFont typeface="+mj-lt"/>
              <a:buAutoNum type="arabicPeriod"/>
            </a:pPr>
            <a:endParaRPr lang="en-LT"/>
          </a:p>
          <a:p>
            <a:r>
              <a:rPr lang="lt-LT" b="1"/>
              <a:t>Siūlomi klausimai diskusijai:</a:t>
            </a:r>
          </a:p>
          <a:p>
            <a:pPr marL="171450" indent="-171450">
              <a:buFont typeface="Arial" panose="020B0604020202020204" pitchFamily="34" charset="0"/>
              <a:buChar char="•"/>
            </a:pPr>
            <a:r>
              <a:rPr lang="lt-LT"/>
              <a:t>Kada paskutinį kartą jautėte FOMO?</a:t>
            </a:r>
          </a:p>
          <a:p>
            <a:pPr marL="171450" indent="-171450">
              <a:buFont typeface="Arial" panose="020B0604020202020204" pitchFamily="34" charset="0"/>
              <a:buChar char="•"/>
            </a:pPr>
            <a:r>
              <a:rPr lang="lt-LT"/>
              <a:t>Ar FOMO labiau kyla iš realaus gyvenimo ar socialinių tinklų?</a:t>
            </a:r>
          </a:p>
          <a:p>
            <a:pPr marL="171450" indent="-171450">
              <a:buFont typeface="Arial" panose="020B0604020202020204" pitchFamily="34" charset="0"/>
              <a:buChar char="•"/>
            </a:pPr>
            <a:r>
              <a:rPr lang="lt-LT"/>
              <a:t>Kaip reaguojate į situacijas, kuriose jaučiatės nespėjantys su populiariomis tendencijomis?</a:t>
            </a:r>
          </a:p>
          <a:p>
            <a:pPr marL="228600" indent="-228600">
              <a:buFont typeface="+mj-lt"/>
              <a:buAutoNum type="arabicPeriod"/>
            </a:pPr>
            <a:endParaRPr lang="en-LT"/>
          </a:p>
        </p:txBody>
      </p:sp>
      <p:sp>
        <p:nvSpPr>
          <p:cNvPr id="4" name="Slide Number Placeholder 3"/>
          <p:cNvSpPr>
            <a:spLocks noGrp="1"/>
          </p:cNvSpPr>
          <p:nvPr>
            <p:ph type="sldNum" sz="quarter" idx="5"/>
          </p:nvPr>
        </p:nvSpPr>
        <p:spPr/>
        <p:txBody>
          <a:bodyPr/>
          <a:lstStyle/>
          <a:p>
            <a:fld id="{A16CFAD1-D197-4A88-B173-A6412E995EE5}" type="slidenum">
              <a:rPr lang="en-GB" smtClean="0"/>
              <a:pPr/>
              <a:t>7</a:t>
            </a:fld>
            <a:endParaRPr lang="en-GB" sz="800"/>
          </a:p>
        </p:txBody>
      </p:sp>
    </p:spTree>
    <p:extLst>
      <p:ext uri="{BB962C8B-B14F-4D97-AF65-F5344CB8AC3E}">
        <p14:creationId xmlns:p14="http://schemas.microsoft.com/office/powerpoint/2010/main" val="2161731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9E09B-30C8-6E71-6757-7ABC381576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A7ADFB-9829-7E00-D077-EEFA3E4F4B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E8E04A-6D43-5889-F2F5-0CAD95CAAF47}"/>
              </a:ext>
            </a:extLst>
          </p:cNvPr>
          <p:cNvSpPr>
            <a:spLocks noGrp="1"/>
          </p:cNvSpPr>
          <p:nvPr>
            <p:ph type="body" idx="1"/>
          </p:nvPr>
        </p:nvSpPr>
        <p:spPr/>
        <p:txBody>
          <a:bodyPr/>
          <a:lstStyle/>
          <a:p>
            <a:pPr marL="171450" indent="-171450">
              <a:buFont typeface="Arial" panose="020B0604020202020204" pitchFamily="34" charset="0"/>
              <a:buChar char="•"/>
            </a:pPr>
            <a:r>
              <a:rPr lang="en-LT"/>
              <a:t>Reklamų kūrėjai pasitelkia bent kelis metodus, kad produktų ar paslaugų reklamos mus labiau paveiktų. </a:t>
            </a:r>
            <a:endParaRPr lang="lt-LT"/>
          </a:p>
          <a:p>
            <a:pPr marL="171450" indent="-171450">
              <a:buFont typeface="Arial" panose="020B0604020202020204" pitchFamily="34" charset="0"/>
              <a:buChar char="•"/>
            </a:pPr>
            <a:r>
              <a:rPr lang="en-LT"/>
              <a:t>Savaime tame nėra nieko blogo – visi ieško efektyvaus būdo sulaukti dėmesio ir paskatinti įsigyti atitinkamą daiktą. </a:t>
            </a:r>
            <a:endParaRPr lang="lt-LT"/>
          </a:p>
          <a:p>
            <a:pPr marL="171450" indent="-171450">
              <a:buFont typeface="Arial" panose="020B0604020202020204" pitchFamily="34" charset="0"/>
              <a:buChar char="•"/>
            </a:pPr>
            <a:r>
              <a:rPr lang="en-LT"/>
              <a:t>Vis dėlto problema atsiranda tada, kai sprendimą įsigyti daiktą lemia ne mūsų pačių poreikis ar nuoširdus noras, o neapgalvotas pasirinkimas, išorinis spaudimas ar visiškas pasidavimas emocijoms.</a:t>
            </a:r>
            <a:endParaRPr lang="lt-LT"/>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LT"/>
              <a:t>Tolia</a:t>
            </a:r>
            <a:r>
              <a:rPr lang="lt-LT"/>
              <a:t>u</a:t>
            </a:r>
            <a:r>
              <a:rPr lang="en-LT"/>
              <a:t> aptar</a:t>
            </a:r>
            <a:r>
              <a:rPr lang="lt-LT"/>
              <a:t>sime</a:t>
            </a:r>
            <a:r>
              <a:rPr lang="en-LT"/>
              <a:t> konkrečių reklamų poveik</a:t>
            </a:r>
            <a:r>
              <a:rPr lang="lt-LT"/>
              <a:t>į</a:t>
            </a:r>
            <a:r>
              <a:rPr lang="en-LT"/>
              <a:t> ir apie ką reikėtų pagalvoti norint nepasiduoti reklamos įtaigai.</a:t>
            </a:r>
            <a:endParaRPr lang="lt-LT"/>
          </a:p>
          <a:p>
            <a:pPr marL="171450" indent="-171450">
              <a:buFont typeface="Arial" panose="020B0604020202020204" pitchFamily="34" charset="0"/>
              <a:buChar char="•"/>
            </a:pPr>
            <a:endParaRPr lang="lt-LT"/>
          </a:p>
          <a:p>
            <a:r>
              <a:rPr lang="lt-LT" b="1"/>
              <a:t>Siūlomi klausimai diskusijai:</a:t>
            </a:r>
            <a:endParaRPr lang="lt-LT" b="1">
              <a:ea typeface="Roboto"/>
              <a:cs typeface="Roboto"/>
            </a:endParaRPr>
          </a:p>
          <a:p>
            <a:pPr marL="171450" indent="-171450">
              <a:buFont typeface="Arial,Sans-Serif" panose="020B0604020202020204" pitchFamily="34" charset="0"/>
              <a:buChar char="•"/>
            </a:pPr>
            <a:r>
              <a:rPr lang="lt-LT"/>
              <a:t>Kokia reklamos taktika jus labiausiai veikia? </a:t>
            </a:r>
            <a:endParaRPr lang="en-US">
              <a:solidFill>
                <a:srgbClr val="444444"/>
              </a:solidFill>
            </a:endParaRPr>
          </a:p>
          <a:p>
            <a:pPr marL="171450" indent="-171450">
              <a:buFont typeface="Arial,Sans-Serif" panose="020B0604020202020204" pitchFamily="34" charset="0"/>
              <a:buChar char="•"/>
            </a:pPr>
            <a:r>
              <a:rPr lang="lt-LT"/>
              <a:t>Kuri neturėtų jokios įtakos jūsų sprendimui?</a:t>
            </a:r>
            <a:endParaRPr lang="lt-LT">
              <a:solidFill>
                <a:srgbClr val="444444"/>
              </a:solidFill>
            </a:endParaRPr>
          </a:p>
          <a:p>
            <a:pPr marL="171450" indent="-171450">
              <a:buFont typeface="Arial" panose="020B0604020202020204" pitchFamily="34" charset="0"/>
              <a:buChar char="•"/>
            </a:pPr>
            <a:r>
              <a:rPr lang="lt-LT"/>
              <a:t>Ar esate nupirkę ką nors dėl reklamos sukurtos emocijos?</a:t>
            </a:r>
            <a:endParaRPr lang="en-LT"/>
          </a:p>
          <a:p>
            <a:endParaRPr lang="en-LT"/>
          </a:p>
        </p:txBody>
      </p:sp>
      <p:sp>
        <p:nvSpPr>
          <p:cNvPr id="4" name="Slide Number Placeholder 3">
            <a:extLst>
              <a:ext uri="{FF2B5EF4-FFF2-40B4-BE49-F238E27FC236}">
                <a16:creationId xmlns:a16="http://schemas.microsoft.com/office/drawing/2014/main" id="{7E278597-247B-070B-E628-D62D4081AC55}"/>
              </a:ext>
            </a:extLst>
          </p:cNvPr>
          <p:cNvSpPr>
            <a:spLocks noGrp="1"/>
          </p:cNvSpPr>
          <p:nvPr>
            <p:ph type="sldNum" sz="quarter" idx="5"/>
          </p:nvPr>
        </p:nvSpPr>
        <p:spPr/>
        <p:txBody>
          <a:bodyPr/>
          <a:lstStyle/>
          <a:p>
            <a:fld id="{A16CFAD1-D197-4A88-B173-A6412E995EE5}" type="slidenum">
              <a:rPr lang="en-GB" smtClean="0"/>
              <a:pPr/>
              <a:t>8</a:t>
            </a:fld>
            <a:endParaRPr lang="en-GB" sz="800"/>
          </a:p>
        </p:txBody>
      </p:sp>
    </p:spTree>
    <p:extLst>
      <p:ext uri="{BB962C8B-B14F-4D97-AF65-F5344CB8AC3E}">
        <p14:creationId xmlns:p14="http://schemas.microsoft.com/office/powerpoint/2010/main" val="288647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a:t>Siūlomi klausimai diskusijai:</a:t>
            </a:r>
            <a:endParaRPr lang="lt-LT" b="1">
              <a:ea typeface="Roboto"/>
              <a:cs typeface="Roboto"/>
            </a:endParaRPr>
          </a:p>
          <a:p>
            <a:pPr marL="171450" indent="-171450">
              <a:buFont typeface="Arial" panose="020B0604020202020204" pitchFamily="34" charset="0"/>
              <a:buChar char="•"/>
            </a:pPr>
            <a:r>
              <a:rPr lang="lt-LT"/>
              <a:t>Ar jaučiate, kad šių reklamų keliamos geros emocijos jus ragina į šiuos prekės ženklus žiūrėti palankiau, draugiškiau?</a:t>
            </a:r>
            <a:endParaRPr lang="lt-LT">
              <a:ea typeface="Roboto"/>
              <a:cs typeface="Roboto"/>
            </a:endParaRPr>
          </a:p>
          <a:p>
            <a:pPr marL="171450" indent="-171450">
              <a:buFont typeface="Arial" panose="020B0604020202020204" pitchFamily="34" charset="0"/>
              <a:buChar char="•"/>
            </a:pPr>
            <a:r>
              <a:rPr lang="lt-LT">
                <a:ea typeface="Roboto"/>
                <a:cs typeface="Roboto"/>
              </a:rPr>
              <a:t>Ar esate kada parduotuvėje stabtelėję prie prekės, nes prisiminėte teigiamai jus paveikusią jos reklamą?</a:t>
            </a:r>
          </a:p>
          <a:p>
            <a:pPr>
              <a:buFont typeface="Arial" panose="020B0604020202020204" pitchFamily="34" charset="0"/>
            </a:pPr>
            <a:endParaRPr lang="lt-LT">
              <a:ea typeface="Roboto"/>
              <a:cs typeface="Roboto"/>
            </a:endParaRPr>
          </a:p>
          <a:p>
            <a:endParaRPr lang="en-LT">
              <a:ea typeface="Roboto"/>
              <a:cs typeface="Roboto"/>
            </a:endParaRPr>
          </a:p>
        </p:txBody>
      </p:sp>
      <p:sp>
        <p:nvSpPr>
          <p:cNvPr id="4" name="Slide Number Placeholder 3"/>
          <p:cNvSpPr>
            <a:spLocks noGrp="1"/>
          </p:cNvSpPr>
          <p:nvPr>
            <p:ph type="sldNum" sz="quarter" idx="5"/>
          </p:nvPr>
        </p:nvSpPr>
        <p:spPr/>
        <p:txBody>
          <a:bodyPr/>
          <a:lstStyle/>
          <a:p>
            <a:fld id="{A16CFAD1-D197-4A88-B173-A6412E995EE5}" type="slidenum">
              <a:rPr lang="en-GB" smtClean="0"/>
              <a:pPr/>
              <a:t>9</a:t>
            </a:fld>
            <a:endParaRPr lang="en-GB" sz="800"/>
          </a:p>
        </p:txBody>
      </p:sp>
    </p:spTree>
    <p:extLst>
      <p:ext uri="{BB962C8B-B14F-4D97-AF65-F5344CB8AC3E}">
        <p14:creationId xmlns:p14="http://schemas.microsoft.com/office/powerpoint/2010/main" val="1047773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6D432-0596-2BFD-E064-7249573976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556409-D06D-E871-83CF-BDD6D54971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1D5BCE-8A9F-FCA1-62A1-1D2EB8ADC6C0}"/>
              </a:ext>
            </a:extLst>
          </p:cNvPr>
          <p:cNvSpPr>
            <a:spLocks noGrp="1"/>
          </p:cNvSpPr>
          <p:nvPr>
            <p:ph type="body" idx="1"/>
          </p:nvPr>
        </p:nvSpPr>
        <p:spPr/>
        <p:txBody>
          <a:bodyPr/>
          <a:lstStyle/>
          <a:p>
            <a:r>
              <a:rPr lang="lt-LT" b="1"/>
              <a:t>Siūlomi klausimai diskusijai:</a:t>
            </a:r>
            <a:endParaRPr lang="lt-LT">
              <a:ea typeface="Roboto"/>
              <a:cs typeface="Roboto"/>
            </a:endParaRPr>
          </a:p>
          <a:p>
            <a:pPr marL="171450" indent="-171450">
              <a:buFont typeface="Arial" panose="020B0604020202020204" pitchFamily="34" charset="0"/>
              <a:buChar char="•"/>
            </a:pPr>
            <a:r>
              <a:rPr lang="lt-LT"/>
              <a:t>Ar kada esate pirkę arba norėję pirkti daiktą tik todėl, kad jį reklamavo jūsų mėgstama įžymybė?</a:t>
            </a:r>
            <a:endParaRPr lang="lt-LT">
              <a:ea typeface="Roboto"/>
              <a:cs typeface="Roboto"/>
            </a:endParaRPr>
          </a:p>
          <a:p>
            <a:pPr marL="171450" indent="-171450">
              <a:buFont typeface="Arial" panose="020B0604020202020204" pitchFamily="34" charset="0"/>
              <a:buChar char="•"/>
            </a:pPr>
            <a:r>
              <a:rPr lang="lt-LT">
                <a:ea typeface="Roboto"/>
                <a:cs typeface="Roboto"/>
              </a:rPr>
              <a:t>Ar turite tokios pat paskirties daiktų, kurių vieną matėt reklamuojant įžymybę, o kito ne? Jei taip – ar jų kokybė smarkiai skiriasi naudai to, kurį reklamavo įžymybė?</a:t>
            </a:r>
          </a:p>
          <a:p>
            <a:pPr marL="171450" indent="-171450">
              <a:buFont typeface="Arial" panose="020B0604020202020204" pitchFamily="34" charset="0"/>
              <a:buChar char="•"/>
            </a:pPr>
            <a:endParaRPr lang="lt-LT">
              <a:ea typeface="Roboto"/>
              <a:cs typeface="Roboto"/>
            </a:endParaRPr>
          </a:p>
          <a:p>
            <a:pPr marL="171450" indent="-171450">
              <a:buFont typeface="Arial" panose="020B0604020202020204" pitchFamily="34" charset="0"/>
              <a:buChar char="•"/>
            </a:pPr>
            <a:endParaRPr lang="lt-LT">
              <a:ea typeface="Roboto"/>
              <a:cs typeface="Roboto"/>
            </a:endParaRPr>
          </a:p>
          <a:p>
            <a:endParaRPr lang="lt-LT">
              <a:ea typeface="Roboto"/>
              <a:cs typeface="Roboto"/>
            </a:endParaRPr>
          </a:p>
        </p:txBody>
      </p:sp>
      <p:sp>
        <p:nvSpPr>
          <p:cNvPr id="4" name="Slide Number Placeholder 3">
            <a:extLst>
              <a:ext uri="{FF2B5EF4-FFF2-40B4-BE49-F238E27FC236}">
                <a16:creationId xmlns:a16="http://schemas.microsoft.com/office/drawing/2014/main" id="{DB7AFCBA-7AD8-EE7F-CE19-BA816CBB5DDA}"/>
              </a:ext>
            </a:extLst>
          </p:cNvPr>
          <p:cNvSpPr>
            <a:spLocks noGrp="1"/>
          </p:cNvSpPr>
          <p:nvPr>
            <p:ph type="sldNum" sz="quarter" idx="5"/>
          </p:nvPr>
        </p:nvSpPr>
        <p:spPr/>
        <p:txBody>
          <a:bodyPr/>
          <a:lstStyle/>
          <a:p>
            <a:fld id="{A16CFAD1-D197-4A88-B173-A6412E995EE5}" type="slidenum">
              <a:rPr lang="en-GB" smtClean="0"/>
              <a:pPr/>
              <a:t>10</a:t>
            </a:fld>
            <a:endParaRPr lang="en-GB" sz="800"/>
          </a:p>
        </p:txBody>
      </p:sp>
    </p:spTree>
    <p:extLst>
      <p:ext uri="{BB962C8B-B14F-4D97-AF65-F5344CB8AC3E}">
        <p14:creationId xmlns:p14="http://schemas.microsoft.com/office/powerpoint/2010/main" val="2327221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28FF7-9B57-8D5E-9F30-D9E5A90444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5B8081-DE60-4521-4F9D-4E3CF8724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EFFBB7-B9D5-AAE8-551E-C17B81C3E0EE}"/>
              </a:ext>
            </a:extLst>
          </p:cNvPr>
          <p:cNvSpPr>
            <a:spLocks noGrp="1"/>
          </p:cNvSpPr>
          <p:nvPr>
            <p:ph type="body" idx="1"/>
          </p:nvPr>
        </p:nvSpPr>
        <p:spPr/>
        <p:txBody>
          <a:bodyPr/>
          <a:lstStyle/>
          <a:p>
            <a:r>
              <a:rPr lang="en-US" b="1" err="1"/>
              <a:t>Siūlomi</a:t>
            </a:r>
            <a:r>
              <a:rPr lang="en-US" b="1"/>
              <a:t> </a:t>
            </a:r>
            <a:r>
              <a:rPr lang="en-US" b="1" err="1"/>
              <a:t>klausimai</a:t>
            </a:r>
            <a:r>
              <a:rPr lang="en-US" b="1"/>
              <a:t> </a:t>
            </a:r>
            <a:r>
              <a:rPr lang="en-US" b="1" err="1"/>
              <a:t>diskusijai</a:t>
            </a:r>
            <a:r>
              <a:rPr lang="en-US" b="1"/>
              <a:t>:</a:t>
            </a:r>
            <a:endParaRPr lang="lt-LT">
              <a:ea typeface="Roboto"/>
              <a:cs typeface="Roboto"/>
            </a:endParaRPr>
          </a:p>
          <a:p>
            <a:pPr marL="171450" indent="-171450">
              <a:buFont typeface="Arial"/>
              <a:buChar char="•"/>
            </a:pPr>
            <a:r>
              <a:rPr lang="en-US">
                <a:ea typeface="Roboto"/>
                <a:cs typeface="Roboto"/>
              </a:rPr>
              <a:t>Kaip </a:t>
            </a:r>
            <a:r>
              <a:rPr lang="en-US" err="1">
                <a:ea typeface="Roboto"/>
                <a:cs typeface="Roboto"/>
              </a:rPr>
              <a:t>manote</a:t>
            </a:r>
            <a:r>
              <a:rPr lang="en-US">
                <a:ea typeface="Roboto"/>
                <a:cs typeface="Roboto"/>
              </a:rPr>
              <a:t>, kas </a:t>
            </a:r>
            <a:r>
              <a:rPr lang="en-US" err="1">
                <a:ea typeface="Roboto"/>
                <a:cs typeface="Roboto"/>
              </a:rPr>
              <a:t>geriau</a:t>
            </a:r>
            <a:r>
              <a:rPr lang="en-US">
                <a:ea typeface="Roboto"/>
                <a:cs typeface="Roboto"/>
              </a:rPr>
              <a:t> </a:t>
            </a:r>
            <a:r>
              <a:rPr lang="en-US" err="1">
                <a:ea typeface="Roboto"/>
                <a:cs typeface="Roboto"/>
              </a:rPr>
              <a:t>už</a:t>
            </a:r>
            <a:r>
              <a:rPr lang="en-US">
                <a:ea typeface="Roboto"/>
                <a:cs typeface="Roboto"/>
              </a:rPr>
              <a:t> </a:t>
            </a:r>
            <a:r>
              <a:rPr lang="en-US" err="1">
                <a:ea typeface="Roboto"/>
                <a:cs typeface="Roboto"/>
              </a:rPr>
              <a:t>šokoladinį</a:t>
            </a:r>
            <a:r>
              <a:rPr lang="en-US">
                <a:ea typeface="Roboto"/>
                <a:cs typeface="Roboto"/>
              </a:rPr>
              <a:t> </a:t>
            </a:r>
            <a:r>
              <a:rPr lang="en-US" err="1">
                <a:ea typeface="Roboto"/>
                <a:cs typeface="Roboto"/>
              </a:rPr>
              <a:t>batonėlį</a:t>
            </a:r>
            <a:r>
              <a:rPr lang="en-US">
                <a:ea typeface="Roboto"/>
                <a:cs typeface="Roboto"/>
              </a:rPr>
              <a:t> </a:t>
            </a:r>
            <a:r>
              <a:rPr lang="en-US" err="1">
                <a:ea typeface="Roboto"/>
                <a:cs typeface="Roboto"/>
              </a:rPr>
              <a:t>padėtų</a:t>
            </a:r>
            <a:r>
              <a:rPr lang="en-US">
                <a:ea typeface="Roboto"/>
                <a:cs typeface="Roboto"/>
              </a:rPr>
              <a:t> </a:t>
            </a:r>
            <a:r>
              <a:rPr lang="en-US" err="1">
                <a:ea typeface="Roboto"/>
                <a:cs typeface="Roboto"/>
              </a:rPr>
              <a:t>spręsti</a:t>
            </a:r>
            <a:r>
              <a:rPr lang="en-US">
                <a:ea typeface="Roboto"/>
                <a:cs typeface="Roboto"/>
              </a:rPr>
              <a:t> </a:t>
            </a:r>
            <a:r>
              <a:rPr lang="en-US" err="1">
                <a:ea typeface="Roboto"/>
                <a:cs typeface="Roboto"/>
              </a:rPr>
              <a:t>alkio</a:t>
            </a:r>
            <a:r>
              <a:rPr lang="en-US">
                <a:ea typeface="Roboto"/>
                <a:cs typeface="Roboto"/>
              </a:rPr>
              <a:t> </a:t>
            </a:r>
            <a:r>
              <a:rPr lang="en-US" err="1">
                <a:ea typeface="Roboto"/>
                <a:cs typeface="Roboto"/>
              </a:rPr>
              <a:t>problemą</a:t>
            </a:r>
            <a:r>
              <a:rPr lang="en-US">
                <a:ea typeface="Roboto"/>
                <a:cs typeface="Roboto"/>
              </a:rPr>
              <a:t>?</a:t>
            </a:r>
          </a:p>
          <a:p>
            <a:pPr marL="171450" indent="-171450">
              <a:buFont typeface="Arial"/>
              <a:buChar char="•"/>
            </a:pPr>
            <a:r>
              <a:rPr lang="en-US">
                <a:ea typeface="Roboto"/>
                <a:cs typeface="Roboto"/>
              </a:rPr>
              <a:t>Kaip </a:t>
            </a:r>
            <a:r>
              <a:rPr lang="en-US" err="1">
                <a:ea typeface="Roboto"/>
                <a:cs typeface="Roboto"/>
              </a:rPr>
              <a:t>manote</a:t>
            </a:r>
            <a:r>
              <a:rPr lang="en-US">
                <a:ea typeface="Roboto"/>
                <a:cs typeface="Roboto"/>
              </a:rPr>
              <a:t>, kas </a:t>
            </a:r>
            <a:r>
              <a:rPr lang="en-US" err="1">
                <a:ea typeface="Roboto"/>
                <a:cs typeface="Roboto"/>
              </a:rPr>
              <a:t>geriau</a:t>
            </a:r>
            <a:r>
              <a:rPr lang="en-US">
                <a:ea typeface="Roboto"/>
                <a:cs typeface="Roboto"/>
              </a:rPr>
              <a:t> </a:t>
            </a:r>
            <a:r>
              <a:rPr lang="en-US" err="1">
                <a:ea typeface="Roboto"/>
                <a:cs typeface="Roboto"/>
              </a:rPr>
              <a:t>nei</a:t>
            </a:r>
            <a:r>
              <a:rPr lang="en-US">
                <a:ea typeface="Roboto"/>
                <a:cs typeface="Roboto"/>
              </a:rPr>
              <a:t> </a:t>
            </a:r>
            <a:r>
              <a:rPr lang="en-US" err="1">
                <a:ea typeface="Roboto"/>
                <a:cs typeface="Roboto"/>
              </a:rPr>
              <a:t>traškučiai</a:t>
            </a:r>
            <a:r>
              <a:rPr lang="en-US">
                <a:ea typeface="Roboto"/>
                <a:cs typeface="Roboto"/>
              </a:rPr>
              <a:t> </a:t>
            </a:r>
            <a:r>
              <a:rPr lang="en-US" err="1">
                <a:ea typeface="Roboto"/>
                <a:cs typeface="Roboto"/>
              </a:rPr>
              <a:t>ar</a:t>
            </a:r>
            <a:r>
              <a:rPr lang="en-US">
                <a:ea typeface="Roboto"/>
                <a:cs typeface="Roboto"/>
              </a:rPr>
              <a:t> </a:t>
            </a:r>
            <a:r>
              <a:rPr lang="en-US" err="1">
                <a:ea typeface="Roboto"/>
                <a:cs typeface="Roboto"/>
              </a:rPr>
              <a:t>dezodorantas</a:t>
            </a:r>
            <a:r>
              <a:rPr lang="en-US">
                <a:ea typeface="Roboto"/>
                <a:cs typeface="Roboto"/>
              </a:rPr>
              <a:t> </a:t>
            </a:r>
            <a:r>
              <a:rPr lang="en-US" err="1">
                <a:ea typeface="Roboto"/>
                <a:cs typeface="Roboto"/>
              </a:rPr>
              <a:t>gali</a:t>
            </a:r>
            <a:r>
              <a:rPr lang="en-US">
                <a:ea typeface="Roboto"/>
                <a:cs typeface="Roboto"/>
              </a:rPr>
              <a:t> </a:t>
            </a:r>
            <a:r>
              <a:rPr lang="en-US" err="1">
                <a:ea typeface="Roboto"/>
                <a:cs typeface="Roboto"/>
              </a:rPr>
              <a:t>padėti</a:t>
            </a:r>
            <a:r>
              <a:rPr lang="en-US">
                <a:ea typeface="Roboto"/>
                <a:cs typeface="Roboto"/>
              </a:rPr>
              <a:t> </a:t>
            </a:r>
            <a:r>
              <a:rPr lang="en-US" err="1">
                <a:ea typeface="Roboto"/>
                <a:cs typeface="Roboto"/>
              </a:rPr>
              <a:t>susirasti</a:t>
            </a:r>
            <a:r>
              <a:rPr lang="en-US">
                <a:ea typeface="Roboto"/>
                <a:cs typeface="Roboto"/>
              </a:rPr>
              <a:t> </a:t>
            </a:r>
            <a:r>
              <a:rPr lang="en-US" err="1">
                <a:ea typeface="Roboto"/>
                <a:cs typeface="Roboto"/>
              </a:rPr>
              <a:t>draugų</a:t>
            </a:r>
            <a:r>
              <a:rPr lang="en-US">
                <a:ea typeface="Roboto"/>
                <a:cs typeface="Roboto"/>
              </a:rPr>
              <a:t>?</a:t>
            </a:r>
            <a:endParaRPr lang="en-US"/>
          </a:p>
          <a:p>
            <a:pPr marL="171450" indent="-171450">
              <a:buFont typeface="Arial"/>
              <a:buChar char="•"/>
            </a:pPr>
            <a:r>
              <a:rPr lang="en-US" err="1"/>
              <a:t>Ar</a:t>
            </a:r>
            <a:r>
              <a:rPr lang="en-US"/>
              <a:t> </a:t>
            </a:r>
            <a:r>
              <a:rPr lang="en-US" err="1"/>
              <a:t>esate</a:t>
            </a:r>
            <a:r>
              <a:rPr lang="en-US"/>
              <a:t> </a:t>
            </a:r>
            <a:r>
              <a:rPr lang="en-US" err="1"/>
              <a:t>nusipirkę</a:t>
            </a:r>
            <a:r>
              <a:rPr lang="en-US"/>
              <a:t> </a:t>
            </a:r>
            <a:r>
              <a:rPr lang="en-US" err="1"/>
              <a:t>ką</a:t>
            </a:r>
            <a:r>
              <a:rPr lang="en-US"/>
              <a:t> </a:t>
            </a:r>
            <a:r>
              <a:rPr lang="en-US" err="1"/>
              <a:t>nors</a:t>
            </a:r>
            <a:r>
              <a:rPr lang="en-US"/>
              <a:t> „</a:t>
            </a:r>
            <a:r>
              <a:rPr lang="en-US" err="1"/>
              <a:t>problemos</a:t>
            </a:r>
            <a:r>
              <a:rPr lang="en-US"/>
              <a:t> </a:t>
            </a:r>
            <a:r>
              <a:rPr lang="en-US" err="1"/>
              <a:t>sprendimui</a:t>
            </a:r>
            <a:r>
              <a:rPr lang="en-US"/>
              <a:t>“, </a:t>
            </a:r>
            <a:r>
              <a:rPr lang="en-US" err="1"/>
              <a:t>nors</a:t>
            </a:r>
            <a:r>
              <a:rPr lang="en-US"/>
              <a:t> </a:t>
            </a:r>
            <a:r>
              <a:rPr lang="en-US" err="1"/>
              <a:t>sprendimas</a:t>
            </a:r>
            <a:r>
              <a:rPr lang="en-US"/>
              <a:t> </a:t>
            </a:r>
            <a:r>
              <a:rPr lang="en-US" err="1"/>
              <a:t>buvo</a:t>
            </a:r>
            <a:r>
              <a:rPr lang="en-US"/>
              <a:t> </a:t>
            </a:r>
            <a:r>
              <a:rPr lang="en-US" err="1"/>
              <a:t>laikinas</a:t>
            </a:r>
            <a:r>
              <a:rPr lang="en-US"/>
              <a:t>?</a:t>
            </a:r>
            <a:endParaRPr lang="en-US">
              <a:ea typeface="Roboto"/>
              <a:cs typeface="Roboto"/>
            </a:endParaRPr>
          </a:p>
          <a:p>
            <a:pPr marL="171450" indent="-171450">
              <a:buFont typeface="Arial"/>
              <a:buChar char="•"/>
            </a:pPr>
            <a:r>
              <a:rPr lang="en-US" err="1">
                <a:ea typeface="Roboto"/>
                <a:cs typeface="Roboto"/>
              </a:rPr>
              <a:t>Ar</a:t>
            </a:r>
            <a:r>
              <a:rPr lang="en-US">
                <a:ea typeface="Roboto"/>
                <a:cs typeface="Roboto"/>
              </a:rPr>
              <a:t> </a:t>
            </a:r>
            <a:r>
              <a:rPr lang="en-US" err="1">
                <a:ea typeface="Roboto"/>
                <a:cs typeface="Roboto"/>
              </a:rPr>
              <a:t>teko</a:t>
            </a:r>
            <a:r>
              <a:rPr lang="en-US">
                <a:ea typeface="Roboto"/>
                <a:cs typeface="Roboto"/>
              </a:rPr>
              <a:t> </a:t>
            </a:r>
            <a:r>
              <a:rPr lang="en-US" err="1">
                <a:ea typeface="Roboto"/>
                <a:cs typeface="Roboto"/>
              </a:rPr>
              <a:t>įsigyti</a:t>
            </a:r>
            <a:r>
              <a:rPr lang="en-US">
                <a:ea typeface="Roboto"/>
                <a:cs typeface="Roboto"/>
              </a:rPr>
              <a:t> </a:t>
            </a:r>
            <a:r>
              <a:rPr lang="en-US" err="1">
                <a:ea typeface="Roboto"/>
                <a:cs typeface="Roboto"/>
              </a:rPr>
              <a:t>ką</a:t>
            </a:r>
            <a:r>
              <a:rPr lang="en-US">
                <a:ea typeface="Roboto"/>
                <a:cs typeface="Roboto"/>
              </a:rPr>
              <a:t> </a:t>
            </a:r>
            <a:r>
              <a:rPr lang="en-US" err="1">
                <a:ea typeface="Roboto"/>
                <a:cs typeface="Roboto"/>
              </a:rPr>
              <a:t>nors</a:t>
            </a:r>
            <a:r>
              <a:rPr lang="en-US">
                <a:ea typeface="Roboto"/>
                <a:cs typeface="Roboto"/>
              </a:rPr>
              <a:t>, kas </a:t>
            </a:r>
            <a:r>
              <a:rPr lang="en-US" err="1">
                <a:ea typeface="Roboto"/>
                <a:cs typeface="Roboto"/>
              </a:rPr>
              <a:t>turėjo</a:t>
            </a:r>
            <a:r>
              <a:rPr lang="en-US">
                <a:ea typeface="Roboto"/>
                <a:cs typeface="Roboto"/>
              </a:rPr>
              <a:t> </a:t>
            </a:r>
            <a:r>
              <a:rPr lang="en-US" err="1">
                <a:ea typeface="Roboto"/>
                <a:cs typeface="Roboto"/>
              </a:rPr>
              <a:t>padėti</a:t>
            </a:r>
            <a:r>
              <a:rPr lang="en-US">
                <a:ea typeface="Roboto"/>
                <a:cs typeface="Roboto"/>
              </a:rPr>
              <a:t> </a:t>
            </a:r>
            <a:r>
              <a:rPr lang="en-US" err="1">
                <a:ea typeface="Roboto"/>
                <a:cs typeface="Roboto"/>
              </a:rPr>
              <a:t>spręsti</a:t>
            </a:r>
            <a:r>
              <a:rPr lang="en-US">
                <a:ea typeface="Roboto"/>
                <a:cs typeface="Roboto"/>
              </a:rPr>
              <a:t> </a:t>
            </a:r>
            <a:r>
              <a:rPr lang="en-US" err="1">
                <a:ea typeface="Roboto"/>
                <a:cs typeface="Roboto"/>
              </a:rPr>
              <a:t>problemą</a:t>
            </a:r>
            <a:r>
              <a:rPr lang="en-US">
                <a:ea typeface="Roboto"/>
                <a:cs typeface="Roboto"/>
              </a:rPr>
              <a:t>, </a:t>
            </a:r>
            <a:r>
              <a:rPr lang="en-US" err="1">
                <a:ea typeface="Roboto"/>
                <a:cs typeface="Roboto"/>
              </a:rPr>
              <a:t>tačiau</a:t>
            </a:r>
            <a:r>
              <a:rPr lang="en-US">
                <a:ea typeface="Roboto"/>
                <a:cs typeface="Roboto"/>
              </a:rPr>
              <a:t> </a:t>
            </a:r>
            <a:r>
              <a:rPr lang="en-US" err="1">
                <a:ea typeface="Roboto"/>
                <a:cs typeface="Roboto"/>
              </a:rPr>
              <a:t>jos</a:t>
            </a:r>
            <a:r>
              <a:rPr lang="en-US">
                <a:ea typeface="Roboto"/>
                <a:cs typeface="Roboto"/>
              </a:rPr>
              <a:t> </a:t>
            </a:r>
            <a:r>
              <a:rPr lang="en-US" err="1">
                <a:ea typeface="Roboto"/>
                <a:cs typeface="Roboto"/>
              </a:rPr>
              <a:t>neišsprendė</a:t>
            </a:r>
            <a:r>
              <a:rPr lang="en-US">
                <a:ea typeface="Roboto"/>
                <a:cs typeface="Roboto"/>
              </a:rPr>
              <a:t>?</a:t>
            </a:r>
          </a:p>
          <a:p>
            <a:pPr marL="171450" indent="-171450">
              <a:buFont typeface="Arial"/>
              <a:buChar char="•"/>
            </a:pPr>
            <a:endParaRPr lang="en-US">
              <a:ea typeface="Roboto"/>
              <a:cs typeface="Roboto"/>
            </a:endParaRPr>
          </a:p>
          <a:p>
            <a:pPr marL="171450" indent="-171450">
              <a:buFont typeface="Arial" panose="020B0604020202020204" pitchFamily="34" charset="0"/>
              <a:buChar char="•"/>
            </a:pPr>
            <a:endParaRPr lang="lt-LT">
              <a:ea typeface="Roboto"/>
              <a:cs typeface="Roboto"/>
            </a:endParaRPr>
          </a:p>
        </p:txBody>
      </p:sp>
      <p:sp>
        <p:nvSpPr>
          <p:cNvPr id="4" name="Slide Number Placeholder 3">
            <a:extLst>
              <a:ext uri="{FF2B5EF4-FFF2-40B4-BE49-F238E27FC236}">
                <a16:creationId xmlns:a16="http://schemas.microsoft.com/office/drawing/2014/main" id="{AC3DF9E6-7358-F651-600A-7349CB333026}"/>
              </a:ext>
            </a:extLst>
          </p:cNvPr>
          <p:cNvSpPr>
            <a:spLocks noGrp="1"/>
          </p:cNvSpPr>
          <p:nvPr>
            <p:ph type="sldNum" sz="quarter" idx="5"/>
          </p:nvPr>
        </p:nvSpPr>
        <p:spPr/>
        <p:txBody>
          <a:bodyPr/>
          <a:lstStyle/>
          <a:p>
            <a:fld id="{A16CFAD1-D197-4A88-B173-A6412E995EE5}" type="slidenum">
              <a:rPr lang="en-GB" smtClean="0"/>
              <a:pPr/>
              <a:t>11</a:t>
            </a:fld>
            <a:endParaRPr lang="en-GB" sz="800"/>
          </a:p>
        </p:txBody>
      </p:sp>
    </p:spTree>
    <p:extLst>
      <p:ext uri="{BB962C8B-B14F-4D97-AF65-F5344CB8AC3E}">
        <p14:creationId xmlns:p14="http://schemas.microsoft.com/office/powerpoint/2010/main" val="3005906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B2876-0CFE-C040-7143-A93666EF18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79FBB7-821B-88D1-7647-9C9C5926E7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4951E-D831-290B-0330-8B2390D4070B}"/>
              </a:ext>
            </a:extLst>
          </p:cNvPr>
          <p:cNvSpPr>
            <a:spLocks noGrp="1"/>
          </p:cNvSpPr>
          <p:nvPr>
            <p:ph type="body" idx="1"/>
          </p:nvPr>
        </p:nvSpPr>
        <p:spPr/>
        <p:txBody>
          <a:bodyPr/>
          <a:lstStyle/>
          <a:p>
            <a:r>
              <a:rPr lang="lt-LT" b="1"/>
              <a:t>Siūlomi klausimai diskusijai:</a:t>
            </a:r>
            <a:endParaRPr lang="lt-LT">
              <a:ea typeface="Roboto"/>
              <a:cs typeface="Roboto"/>
            </a:endParaRPr>
          </a:p>
          <a:p>
            <a:pPr marL="171450" indent="-171450">
              <a:buFont typeface="Arial" panose="020B0604020202020204" pitchFamily="34" charset="0"/>
              <a:buChar char="•"/>
            </a:pPr>
            <a:r>
              <a:rPr lang="lt-LT"/>
              <a:t>Kokie dar produktai ar prekės ženklai jums siejasi ne tik su pačių daiktų funkcija, bet ir su tam tikru gyvenimo būdu?</a:t>
            </a:r>
            <a:endParaRPr lang="en-GB"/>
          </a:p>
          <a:p>
            <a:pPr marL="171450" indent="-171450">
              <a:buFont typeface="Arial" panose="020B0604020202020204" pitchFamily="34" charset="0"/>
              <a:buChar char="•"/>
            </a:pPr>
            <a:r>
              <a:rPr lang="lt-LT"/>
              <a:t>Ar toks gyvenimo būdas, koks atspindimas minėtuose pavyzdžiuose, jums kelia norą įsigyti jų produktų? Kodėl? </a:t>
            </a:r>
            <a:endParaRPr lang="en-GB">
              <a:ea typeface="Roboto"/>
              <a:cs typeface="Roboto"/>
            </a:endParaRPr>
          </a:p>
          <a:p>
            <a:pPr marL="171450" indent="-171450">
              <a:buFont typeface="Arial" panose="020B0604020202020204" pitchFamily="34" charset="0"/>
              <a:buChar char="•"/>
            </a:pPr>
            <a:r>
              <a:rPr lang="lt-LT">
                <a:ea typeface="Roboto"/>
                <a:cs typeface="Roboto"/>
              </a:rPr>
              <a:t>Kaip manote, nuo ko labiau priklauso mūsų gyvenimo būdas - nuo mūsų propaguojamų vertybių, turimų įpročių, ar nuo daiktų?</a:t>
            </a:r>
          </a:p>
          <a:p>
            <a:endParaRPr lang="lt-LT">
              <a:ea typeface="Roboto"/>
              <a:cs typeface="Roboto"/>
            </a:endParaRPr>
          </a:p>
          <a:p>
            <a:endParaRPr lang="en-GB">
              <a:ea typeface="Roboto"/>
              <a:cs typeface="Roboto"/>
            </a:endParaRPr>
          </a:p>
          <a:p>
            <a:endParaRPr lang="en-LT">
              <a:ea typeface="Roboto"/>
              <a:cs typeface="Roboto"/>
            </a:endParaRPr>
          </a:p>
        </p:txBody>
      </p:sp>
      <p:sp>
        <p:nvSpPr>
          <p:cNvPr id="4" name="Slide Number Placeholder 3">
            <a:extLst>
              <a:ext uri="{FF2B5EF4-FFF2-40B4-BE49-F238E27FC236}">
                <a16:creationId xmlns:a16="http://schemas.microsoft.com/office/drawing/2014/main" id="{8FCA2FCB-7D5E-D745-8B66-4F2CE264AFD3}"/>
              </a:ext>
            </a:extLst>
          </p:cNvPr>
          <p:cNvSpPr>
            <a:spLocks noGrp="1"/>
          </p:cNvSpPr>
          <p:nvPr>
            <p:ph type="sldNum" sz="quarter" idx="5"/>
          </p:nvPr>
        </p:nvSpPr>
        <p:spPr/>
        <p:txBody>
          <a:bodyPr/>
          <a:lstStyle/>
          <a:p>
            <a:fld id="{A16CFAD1-D197-4A88-B173-A6412E995EE5}" type="slidenum">
              <a:rPr lang="en-GB" smtClean="0"/>
              <a:pPr/>
              <a:t>12</a:t>
            </a:fld>
            <a:endParaRPr lang="en-GB" sz="800"/>
          </a:p>
        </p:txBody>
      </p:sp>
    </p:spTree>
    <p:extLst>
      <p:ext uri="{BB962C8B-B14F-4D97-AF65-F5344CB8AC3E}">
        <p14:creationId xmlns:p14="http://schemas.microsoft.com/office/powerpoint/2010/main" val="1705395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a:t>Siūlomi klausimai diskusijai:</a:t>
            </a:r>
            <a:endParaRPr lang="lt-LT">
              <a:ea typeface="Roboto"/>
              <a:cs typeface="Roboto"/>
            </a:endParaRPr>
          </a:p>
          <a:p>
            <a:pPr marL="171450" indent="-171450">
              <a:buFont typeface="Arial,Sans-Serif" panose="020B0604020202020204" pitchFamily="34" charset="0"/>
              <a:buChar char="•"/>
            </a:pPr>
            <a:r>
              <a:rPr lang="lt-LT"/>
              <a:t>Ar esate pirkę dėl to, kad visi aplinkui turėjo tą patį?</a:t>
            </a:r>
            <a:endParaRPr lang="lt-LT">
              <a:solidFill>
                <a:srgbClr val="444444"/>
              </a:solidFill>
            </a:endParaRPr>
          </a:p>
          <a:p>
            <a:pPr marL="171450" indent="-171450">
              <a:buFont typeface="Arial,Sans-Serif" panose="020B0604020202020204" pitchFamily="34" charset="0"/>
              <a:buChar char="•"/>
            </a:pPr>
            <a:r>
              <a:rPr lang="lt-LT"/>
              <a:t>Jei taip, kiek ilgai tuo daiktu džiaugėtės?</a:t>
            </a:r>
          </a:p>
          <a:p>
            <a:pPr marL="171450" indent="-171450">
              <a:buFont typeface="Arial,Sans-Serif" panose="020B0604020202020204" pitchFamily="34" charset="0"/>
              <a:buChar char="•"/>
            </a:pPr>
            <a:r>
              <a:rPr lang="lt-LT">
                <a:ea typeface="Roboto"/>
                <a:cs typeface="Roboto"/>
              </a:rPr>
              <a:t>Pagalvokite ir atsakykite sau mintyse, arba, jei norite, garsiai, kodėl jums atrodo, kad turėti tokį pat daiktą, kaip kiti, yra privalumas, o kodėl - trūkumas?</a:t>
            </a:r>
          </a:p>
        </p:txBody>
      </p:sp>
      <p:sp>
        <p:nvSpPr>
          <p:cNvPr id="4" name="Slide Number Placeholder 3"/>
          <p:cNvSpPr>
            <a:spLocks noGrp="1"/>
          </p:cNvSpPr>
          <p:nvPr>
            <p:ph type="sldNum" sz="quarter" idx="5"/>
          </p:nvPr>
        </p:nvSpPr>
        <p:spPr/>
        <p:txBody>
          <a:bodyPr/>
          <a:lstStyle/>
          <a:p>
            <a:fld id="{A16CFAD1-D197-4A88-B173-A6412E995EE5}" type="slidenum">
              <a:rPr lang="en-GB" smtClean="0"/>
              <a:pPr/>
              <a:t>13</a:t>
            </a:fld>
            <a:endParaRPr lang="en-GB" sz="800"/>
          </a:p>
        </p:txBody>
      </p:sp>
    </p:spTree>
    <p:extLst>
      <p:ext uri="{BB962C8B-B14F-4D97-AF65-F5344CB8AC3E}">
        <p14:creationId xmlns:p14="http://schemas.microsoft.com/office/powerpoint/2010/main" val="1586753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27F66-56A4-0022-F835-859886663E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199723-AF06-C924-9AD8-DBB6F75F9D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CA781D-8A19-751E-F0AE-6CC99B0352A2}"/>
              </a:ext>
            </a:extLst>
          </p:cNvPr>
          <p:cNvSpPr>
            <a:spLocks noGrp="1"/>
          </p:cNvSpPr>
          <p:nvPr>
            <p:ph type="body" idx="1"/>
          </p:nvPr>
        </p:nvSpPr>
        <p:spPr/>
        <p:txBody>
          <a:bodyPr/>
          <a:lstStyle/>
          <a:p>
            <a:r>
              <a:rPr lang="lt-LT" b="1"/>
              <a:t>Siūlomi klausimai diskusijai:</a:t>
            </a:r>
            <a:endParaRPr lang="lt-LT">
              <a:ea typeface="Roboto"/>
              <a:cs typeface="Roboto"/>
            </a:endParaRPr>
          </a:p>
          <a:p>
            <a:pPr marL="171450" indent="-171450">
              <a:buFont typeface="Arial" panose="020B0604020202020204" pitchFamily="34" charset="0"/>
              <a:buChar char="•"/>
            </a:pPr>
            <a:r>
              <a:rPr lang="lt-LT"/>
              <a:t>Kokios nuolaidos jus paveikia labiausiai?</a:t>
            </a:r>
            <a:endParaRPr lang="lt-LT">
              <a:ea typeface="Roboto"/>
              <a:cs typeface="Roboto"/>
            </a:endParaRPr>
          </a:p>
          <a:p>
            <a:pPr marL="171450" indent="-171450">
              <a:buFont typeface="Arial" panose="020B0604020202020204" pitchFamily="34" charset="0"/>
              <a:buChar char="•"/>
            </a:pPr>
            <a:r>
              <a:rPr lang="lt-LT"/>
              <a:t>Ar esate pirkę kažką tik dėl riboto laiko pasiūlymo?</a:t>
            </a:r>
            <a:endParaRPr lang="lt-LT">
              <a:ea typeface="Roboto"/>
              <a:cs typeface="Roboto"/>
            </a:endParaRPr>
          </a:p>
          <a:p>
            <a:pPr marL="171450" indent="-171450">
              <a:buFont typeface="Arial" panose="020B0604020202020204" pitchFamily="34" charset="0"/>
              <a:buChar char="•"/>
            </a:pPr>
            <a:r>
              <a:rPr lang="lt-LT">
                <a:ea typeface="Roboto"/>
                <a:cs typeface="Roboto"/>
              </a:rPr>
              <a:t>Ar esate dėl nuolaidų įsigiję daiktų, kurių pirkimo vėliau gailėjotės?</a:t>
            </a:r>
          </a:p>
          <a:p>
            <a:endParaRPr lang="en-LT">
              <a:ea typeface="Roboto"/>
              <a:cs typeface="Roboto"/>
            </a:endParaRPr>
          </a:p>
        </p:txBody>
      </p:sp>
      <p:sp>
        <p:nvSpPr>
          <p:cNvPr id="4" name="Slide Number Placeholder 3">
            <a:extLst>
              <a:ext uri="{FF2B5EF4-FFF2-40B4-BE49-F238E27FC236}">
                <a16:creationId xmlns:a16="http://schemas.microsoft.com/office/drawing/2014/main" id="{BD60899B-0B4B-A4A6-C2FE-2C6A2B14FE45}"/>
              </a:ext>
            </a:extLst>
          </p:cNvPr>
          <p:cNvSpPr>
            <a:spLocks noGrp="1"/>
          </p:cNvSpPr>
          <p:nvPr>
            <p:ph type="sldNum" sz="quarter" idx="5"/>
          </p:nvPr>
        </p:nvSpPr>
        <p:spPr/>
        <p:txBody>
          <a:bodyPr/>
          <a:lstStyle/>
          <a:p>
            <a:fld id="{A16CFAD1-D197-4A88-B173-A6412E995EE5}" type="slidenum">
              <a:rPr lang="en-GB" smtClean="0"/>
              <a:pPr/>
              <a:t>14</a:t>
            </a:fld>
            <a:endParaRPr lang="en-GB" sz="800"/>
          </a:p>
        </p:txBody>
      </p:sp>
    </p:spTree>
    <p:extLst>
      <p:ext uri="{BB962C8B-B14F-4D97-AF65-F5344CB8AC3E}">
        <p14:creationId xmlns:p14="http://schemas.microsoft.com/office/powerpoint/2010/main" val="1600321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5:notes"/>
          <p:cNvSpPr txBox="1">
            <a:spLocks noGrp="1"/>
          </p:cNvSpPr>
          <p:nvPr>
            <p:ph type="body" idx="1"/>
          </p:nvPr>
        </p:nvSpPr>
        <p:spPr>
          <a:xfrm>
            <a:off x="2010400" y="5371925"/>
            <a:ext cx="16083275" cy="5089200"/>
          </a:xfrm>
          <a:prstGeom prst="rect">
            <a:avLst/>
          </a:prstGeom>
          <a:noFill/>
          <a:ln>
            <a:noFill/>
          </a:ln>
        </p:spPr>
        <p:txBody>
          <a:bodyPr spcFirstLastPara="1" wrap="square" lIns="91425" tIns="91425" rIns="91425" bIns="91425" anchor="t" anchorCtr="0">
            <a:noAutofit/>
          </a:bodyPr>
          <a:lstStyle/>
          <a:p>
            <a:pPr marL="171450" indent="-171450">
              <a:buFont typeface="Arial" panose="020B0604020202020204" pitchFamily="34" charset="0"/>
              <a:buChar char="•"/>
            </a:pPr>
            <a:r>
              <a:rPr lang="lt-LT"/>
              <a:t>Emocinė elgsena gali turėti įvairių pasekmių: išleidžiame pinigus ne tam, ko iš tikrųjų reikia; sakau „Taip“ situacijose, kur to nebūtina daryti; mažiau vertinu dalykus, kuriuos šiuo metu turiu ir </a:t>
            </a:r>
            <a:r>
              <a:rPr lang="lt-LT" err="1"/>
              <a:t>t.t</a:t>
            </a:r>
            <a:r>
              <a:rPr lang="lt-LT"/>
              <a:t>.</a:t>
            </a:r>
          </a:p>
          <a:p>
            <a:pPr marL="171450" indent="-171450">
              <a:buFont typeface="Arial" panose="020B0604020202020204" pitchFamily="34" charset="0"/>
              <a:buChar char="•"/>
            </a:pPr>
            <a:r>
              <a:rPr lang="lt-LT"/>
              <a:t>Tai tiesiogiai veikia finansinę sveikatą.</a:t>
            </a:r>
          </a:p>
          <a:p>
            <a:pPr marL="171450" indent="-171450">
              <a:buFont typeface="Arial" panose="020B0604020202020204" pitchFamily="34" charset="0"/>
              <a:buChar char="•"/>
            </a:pPr>
            <a:r>
              <a:rPr lang="lt-LT"/>
              <a:t>Aplinka, socialiniai tinklai ir reklamos mus veikia kasdien. Svarbu mokėti atpažinti šią įtaką ir nepamiršti, kad sprendimai turi būti savarankiški, o ne primesti.</a:t>
            </a:r>
          </a:p>
          <a:p>
            <a:endParaRPr lang="lt-LT"/>
          </a:p>
          <a:p>
            <a:r>
              <a:rPr lang="lt-LT" b="1"/>
              <a:t>Siūlomi klausimai diskusijai:</a:t>
            </a:r>
          </a:p>
          <a:p>
            <a:pPr marL="171450" indent="-171450">
              <a:buFont typeface="Arial" panose="020B0604020202020204" pitchFamily="34" charset="0"/>
              <a:buChar char="•"/>
            </a:pPr>
            <a:r>
              <a:rPr lang="lt-LT" err="1"/>
              <a:t>K</a:t>
            </a:r>
            <a:r>
              <a:rPr lang="en-LT"/>
              <a:t>okius jausmus man dar gali sukelti reklama ar spaudimas iš išorės? </a:t>
            </a:r>
            <a:endParaRPr lang="lt-LT"/>
          </a:p>
          <a:p>
            <a:pPr marL="171450" indent="-171450">
              <a:buFont typeface="Arial" panose="020B0604020202020204" pitchFamily="34" charset="0"/>
              <a:buChar char="•"/>
            </a:pPr>
            <a:r>
              <a:rPr lang="en-LT"/>
              <a:t>Kokiais būdais tai veikia mano sprendimus ir elgseną?</a:t>
            </a:r>
          </a:p>
        </p:txBody>
      </p:sp>
      <p:sp>
        <p:nvSpPr>
          <p:cNvPr id="389" name="Google Shape;389;p15:notes"/>
          <p:cNvSpPr>
            <a:spLocks noGrp="1" noRot="1" noChangeAspect="1"/>
          </p:cNvSpPr>
          <p:nvPr>
            <p:ph type="sldImg" idx="2"/>
          </p:nvPr>
        </p:nvSpPr>
        <p:spPr>
          <a:xfrm>
            <a:off x="6283325" y="847725"/>
            <a:ext cx="7539038" cy="4241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68F71-A573-4ECB-A3D3-D879211397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109F11-1631-72F2-07F7-4C51C0A8B0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BEB42B-2C56-35E5-42E8-F1E59AEC0395}"/>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err="1"/>
              <a:t>Pagrindiniai</a:t>
            </a:r>
            <a:r>
              <a:rPr lang="en-US"/>
              <a:t> </a:t>
            </a:r>
            <a:r>
              <a:rPr lang="en-US" err="1"/>
              <a:t>principai</a:t>
            </a:r>
            <a:r>
              <a:rPr lang="en-US"/>
              <a:t>, </a:t>
            </a:r>
            <a:r>
              <a:rPr lang="en-US" err="1"/>
              <a:t>padedantys</a:t>
            </a:r>
            <a:r>
              <a:rPr lang="en-US"/>
              <a:t> </a:t>
            </a:r>
            <a:r>
              <a:rPr lang="en-US" err="1"/>
              <a:t>suvaldyti</a:t>
            </a:r>
            <a:r>
              <a:rPr lang="en-US"/>
              <a:t> </a:t>
            </a:r>
            <a:r>
              <a:rPr lang="en-US" err="1"/>
              <a:t>emocinį</a:t>
            </a:r>
            <a:r>
              <a:rPr lang="en-US"/>
              <a:t> </a:t>
            </a:r>
            <a:r>
              <a:rPr lang="en-US" err="1"/>
              <a:t>spaudimą</a:t>
            </a:r>
            <a:r>
              <a:rPr lang="lt-LT"/>
              <a:t> ir priimti labiau apgalvotus sprendimus bei išlikti savimi:</a:t>
            </a:r>
            <a:endParaRPr lang="en-US"/>
          </a:p>
          <a:p>
            <a:pPr marL="171450" indent="-171450">
              <a:buFont typeface="Arial" panose="020B0604020202020204" pitchFamily="34" charset="0"/>
              <a:buChar char="•"/>
            </a:pPr>
            <a:r>
              <a:rPr lang="lt-LT"/>
              <a:t>Pagalvoti, ar tai noras ar poreikis.</a:t>
            </a:r>
          </a:p>
          <a:p>
            <a:pPr marL="171450" indent="-171450">
              <a:buFont typeface="Arial" panose="020B0604020202020204" pitchFamily="34" charset="0"/>
              <a:buChar char="•"/>
            </a:pPr>
            <a:r>
              <a:rPr lang="lt-LT"/>
              <a:t>Riboti laiką socialiniuose tinkluose, kad sumažėtų palyginimų.</a:t>
            </a:r>
          </a:p>
          <a:p>
            <a:pPr marL="171450" indent="-171450">
              <a:buFont typeface="Arial" panose="020B0604020202020204" pitchFamily="34" charset="0"/>
              <a:buChar char="•"/>
            </a:pPr>
            <a:r>
              <a:rPr lang="lt-LT"/>
              <a:t>Aiškiai žinoti, kas jums iš tikrųjų teikia laimę.</a:t>
            </a:r>
          </a:p>
          <a:p>
            <a:pPr marL="171450" indent="-171450">
              <a:buFont typeface="Arial" panose="020B0604020202020204" pitchFamily="34" charset="0"/>
              <a:buChar char="•"/>
            </a:pPr>
            <a:r>
              <a:rPr lang="lt-LT"/>
              <a:t>Kalbėtis su artimais žmonėmis.</a:t>
            </a:r>
          </a:p>
          <a:p>
            <a:pPr marL="171450" indent="-171450">
              <a:buFont typeface="Arial" panose="020B0604020202020204" pitchFamily="34" charset="0"/>
              <a:buChar char="•"/>
            </a:pPr>
            <a:r>
              <a:rPr lang="lt-LT"/>
              <a:t>Kreiptis pagalbos, jei emocijos persunkia sprendimus. Pavyzdžiui, Jaunimo linija </a:t>
            </a:r>
            <a:r>
              <a:rPr lang="en-LT"/>
              <a:t>teikia emocinę pagalbą telefonu ištisą parą</a:t>
            </a:r>
            <a:r>
              <a:rPr lang="lt-LT"/>
              <a:t> tiek telefonu, tiek susirašinėjant. </a:t>
            </a:r>
          </a:p>
          <a:p>
            <a:pPr marL="171450" indent="-171450">
              <a:buFont typeface="Arial" panose="020B0604020202020204" pitchFamily="34" charset="0"/>
              <a:buChar char="•"/>
            </a:pPr>
            <a:endParaRPr lang="lt-LT"/>
          </a:p>
          <a:p>
            <a:r>
              <a:rPr lang="lt-LT" b="1"/>
              <a:t>Siūlomi klausimai diskusijai:</a:t>
            </a:r>
          </a:p>
          <a:p>
            <a:pPr marL="171450" indent="-171450">
              <a:buFont typeface="Arial" panose="020B0604020202020204" pitchFamily="34" charset="0"/>
              <a:buChar char="•"/>
            </a:pPr>
            <a:r>
              <a:rPr lang="lt-LT"/>
              <a:t>Gal jau kažkuriuos principus naudojate?</a:t>
            </a:r>
          </a:p>
          <a:p>
            <a:pPr marL="171450" indent="-171450">
              <a:buFont typeface="Arial" panose="020B0604020202020204" pitchFamily="34" charset="0"/>
              <a:buChar char="•"/>
            </a:pPr>
            <a:r>
              <a:rPr lang="lt-LT"/>
              <a:t>Kaip manote, kuris iš jų jums būtų veiksmingiausias?</a:t>
            </a:r>
          </a:p>
          <a:p>
            <a:pPr marL="171450" indent="-171450">
              <a:buFont typeface="Arial" panose="020B0604020202020204" pitchFamily="34" charset="0"/>
              <a:buChar char="•"/>
            </a:pPr>
            <a:endParaRPr lang="lt-LT"/>
          </a:p>
          <a:p>
            <a:pPr marL="171450" indent="-171450">
              <a:buFont typeface="Arial" panose="020B0604020202020204" pitchFamily="34" charset="0"/>
              <a:buChar char="•"/>
            </a:pPr>
            <a:endParaRPr lang="lt-LT"/>
          </a:p>
        </p:txBody>
      </p:sp>
      <p:sp>
        <p:nvSpPr>
          <p:cNvPr id="4" name="Slide Number Placeholder 3">
            <a:extLst>
              <a:ext uri="{FF2B5EF4-FFF2-40B4-BE49-F238E27FC236}">
                <a16:creationId xmlns:a16="http://schemas.microsoft.com/office/drawing/2014/main" id="{7E677A93-08BE-8459-F290-B7DFDB89B27D}"/>
              </a:ext>
            </a:extLst>
          </p:cNvPr>
          <p:cNvSpPr>
            <a:spLocks noGrp="1"/>
          </p:cNvSpPr>
          <p:nvPr>
            <p:ph type="sldNum" sz="quarter" idx="5"/>
          </p:nvPr>
        </p:nvSpPr>
        <p:spPr/>
        <p:txBody>
          <a:bodyPr/>
          <a:lstStyle/>
          <a:p>
            <a:fld id="{A16CFAD1-D197-4A88-B173-A6412E995EE5}" type="slidenum">
              <a:rPr lang="en-GB" smtClean="0"/>
              <a:pPr/>
              <a:t>16</a:t>
            </a:fld>
            <a:endParaRPr lang="en-GB" sz="800"/>
          </a:p>
        </p:txBody>
      </p:sp>
    </p:spTree>
    <p:extLst>
      <p:ext uri="{BB962C8B-B14F-4D97-AF65-F5344CB8AC3E}">
        <p14:creationId xmlns:p14="http://schemas.microsoft.com/office/powerpoint/2010/main" val="3278281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lt-LT"/>
              <a:t>Kartais emocijos gali būti tokios stiprios, kad gali imti atrodyti jog jas pačiam suvaldyti itin sunku</a:t>
            </a:r>
          </a:p>
          <a:p>
            <a:pPr marL="171450" indent="-171450">
              <a:buFont typeface="Arial" panose="020B0604020202020204" pitchFamily="34" charset="0"/>
              <a:buChar char="•"/>
            </a:pPr>
            <a:r>
              <a:rPr lang="lt-LT"/>
              <a:t>Jei neturite su kuo pasikalbėti ar nenori pasakoti apie tai savo draugams ar tėvams, tokiu atveju gali pagelbėti ir Jaunimo linija, kurios savanoriai nemokamai ir visą parą laukia skambučių ir žinučių, ir anonimiškai jus išklausys, patars ar užjaus bet kokiais klausimais, ne tik apie finansų sukeltus rūpesčius.</a:t>
            </a:r>
          </a:p>
          <a:p>
            <a:pPr marL="171450" indent="-171450">
              <a:buFont typeface="Arial" panose="020B0604020202020204" pitchFamily="34" charset="0"/>
              <a:buChar char="•"/>
            </a:pPr>
            <a:r>
              <a:rPr lang="lt-LT"/>
              <a:t>O jei nėra galimybės pasikalbėti, galima pasinaudoti keliais jų patarimais:</a:t>
            </a:r>
          </a:p>
          <a:p>
            <a:pPr marL="171450" indent="-171450">
              <a:buFont typeface="Arial" panose="020B0604020202020204" pitchFamily="34" charset="0"/>
              <a:buChar char="•"/>
            </a:pPr>
            <a:r>
              <a:rPr lang="en-US" err="1"/>
              <a:t>Pirmas</a:t>
            </a:r>
            <a:r>
              <a:rPr lang="en-US"/>
              <a:t> </a:t>
            </a:r>
            <a:r>
              <a:rPr lang="en-US" err="1"/>
              <a:t>žingsnis</a:t>
            </a:r>
            <a:r>
              <a:rPr lang="en-US"/>
              <a:t> </a:t>
            </a:r>
            <a:r>
              <a:rPr lang="en-US" err="1"/>
              <a:t>yra</a:t>
            </a:r>
            <a:r>
              <a:rPr lang="en-US"/>
              <a:t> </a:t>
            </a:r>
            <a:r>
              <a:rPr lang="en-US" err="1"/>
              <a:t>sustoti</a:t>
            </a:r>
            <a:r>
              <a:rPr lang="en-US"/>
              <a:t> </a:t>
            </a:r>
            <a:r>
              <a:rPr lang="en-US" err="1"/>
              <a:t>ir</a:t>
            </a:r>
            <a:r>
              <a:rPr lang="en-US"/>
              <a:t> </a:t>
            </a:r>
            <a:r>
              <a:rPr lang="en-US" err="1"/>
              <a:t>įvardyti</a:t>
            </a:r>
            <a:r>
              <a:rPr lang="en-US"/>
              <a:t>, </a:t>
            </a:r>
            <a:r>
              <a:rPr lang="en-US" err="1"/>
              <a:t>ką</a:t>
            </a:r>
            <a:r>
              <a:rPr lang="en-US"/>
              <a:t> </a:t>
            </a:r>
            <a:r>
              <a:rPr lang="en-US" err="1"/>
              <a:t>jaučiu</a:t>
            </a:r>
            <a:r>
              <a:rPr lang="en-US"/>
              <a:t>. Tai </a:t>
            </a:r>
            <a:r>
              <a:rPr lang="en-US" err="1"/>
              <a:t>padeda</a:t>
            </a:r>
            <a:r>
              <a:rPr lang="en-US"/>
              <a:t> </a:t>
            </a:r>
            <a:r>
              <a:rPr lang="en-US" err="1"/>
              <a:t>suprasti</a:t>
            </a:r>
            <a:r>
              <a:rPr lang="en-US"/>
              <a:t>, </a:t>
            </a:r>
            <a:r>
              <a:rPr lang="en-US" err="1"/>
              <a:t>ar</a:t>
            </a:r>
            <a:r>
              <a:rPr lang="en-US"/>
              <a:t> </a:t>
            </a:r>
            <a:r>
              <a:rPr lang="en-US" err="1"/>
              <a:t>sprendimą</a:t>
            </a:r>
            <a:r>
              <a:rPr lang="en-US"/>
              <a:t> </a:t>
            </a:r>
            <a:r>
              <a:rPr lang="en-US" err="1"/>
              <a:t>skatina</a:t>
            </a:r>
            <a:r>
              <a:rPr lang="en-US"/>
              <a:t> </a:t>
            </a:r>
            <a:r>
              <a:rPr lang="en-US" err="1"/>
              <a:t>emocija</a:t>
            </a:r>
            <a:r>
              <a:rPr lang="en-US"/>
              <a:t>, </a:t>
            </a:r>
            <a:r>
              <a:rPr lang="en-US" err="1"/>
              <a:t>ar</a:t>
            </a:r>
            <a:r>
              <a:rPr lang="en-US"/>
              <a:t> </a:t>
            </a:r>
            <a:r>
              <a:rPr lang="en-US" err="1"/>
              <a:t>tikras</a:t>
            </a:r>
            <a:r>
              <a:rPr lang="en-US"/>
              <a:t> </a:t>
            </a:r>
            <a:r>
              <a:rPr lang="en-US" err="1"/>
              <a:t>poreikis</a:t>
            </a:r>
            <a:r>
              <a:rPr lang="en-US"/>
              <a:t>. </a:t>
            </a:r>
            <a:endParaRPr lang="lt-LT"/>
          </a:p>
          <a:p>
            <a:pPr marL="171450" indent="-171450">
              <a:buFont typeface="Arial" panose="020B0604020202020204" pitchFamily="34" charset="0"/>
              <a:buChar char="•"/>
            </a:pPr>
            <a:r>
              <a:rPr lang="lt-LT"/>
              <a:t>Davimas sau laiko padeda išvengti impulsyvių pirkinių ir to sukeltų pasekmių.</a:t>
            </a:r>
          </a:p>
          <a:p>
            <a:pPr marL="171450" indent="-171450">
              <a:buFont typeface="Arial" panose="020B0604020202020204" pitchFamily="34" charset="0"/>
              <a:buChar char="•"/>
            </a:pPr>
            <a:r>
              <a:rPr lang="lt-LT"/>
              <a:t>Pasitarimais su artimaisiais ar draugais padės pamatyti situaciją iš kitų perspektyvos. </a:t>
            </a:r>
          </a:p>
          <a:p>
            <a:pPr marL="171450" indent="-171450">
              <a:buFont typeface="Arial" panose="020B0604020202020204" pitchFamily="34" charset="0"/>
              <a:buChar char="•"/>
            </a:pPr>
            <a:r>
              <a:rPr lang="lt-LT"/>
              <a:t>Jeigu emocijų vis daugėja, verta jų nepasilikti sau. Tai nėra silpnumas, o kaip tik stiprumą liudijanti savybė. </a:t>
            </a:r>
          </a:p>
          <a:p>
            <a:pPr marL="171450" indent="-171450">
              <a:buFont typeface="Arial" panose="020B0604020202020204" pitchFamily="34" charset="0"/>
              <a:buChar char="•"/>
            </a:pPr>
            <a:endParaRPr lang="lt-LT"/>
          </a:p>
          <a:p>
            <a:pPr marL="171450" indent="-171450">
              <a:buFont typeface="Arial" panose="020B0604020202020204" pitchFamily="34" charset="0"/>
              <a:buChar char="•"/>
            </a:pPr>
            <a:endParaRPr lang="lt-LT"/>
          </a:p>
          <a:p>
            <a:pPr marL="171450" indent="-171450">
              <a:buFont typeface="Arial" panose="020B0604020202020204" pitchFamily="34" charset="0"/>
              <a:buChar char="•"/>
            </a:pPr>
            <a:endParaRPr lang="lt-LT"/>
          </a:p>
        </p:txBody>
      </p:sp>
      <p:sp>
        <p:nvSpPr>
          <p:cNvPr id="4" name="Slide Number Placeholder 3"/>
          <p:cNvSpPr>
            <a:spLocks noGrp="1"/>
          </p:cNvSpPr>
          <p:nvPr>
            <p:ph type="sldNum" sz="quarter" idx="5"/>
          </p:nvPr>
        </p:nvSpPr>
        <p:spPr/>
        <p:txBody>
          <a:bodyPr/>
          <a:lstStyle/>
          <a:p>
            <a:fld id="{A16CFAD1-D197-4A88-B173-A6412E995EE5}" type="slidenum">
              <a:rPr lang="en-GB" smtClean="0"/>
              <a:pPr/>
              <a:t>17</a:t>
            </a:fld>
            <a:endParaRPr lang="en-GB" sz="800"/>
          </a:p>
        </p:txBody>
      </p:sp>
    </p:spTree>
    <p:extLst>
      <p:ext uri="{BB962C8B-B14F-4D97-AF65-F5344CB8AC3E}">
        <p14:creationId xmlns:p14="http://schemas.microsoft.com/office/powerpoint/2010/main" val="42407397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with oak shape A">
    <p:bg>
      <p:bgPr>
        <a:solidFill>
          <a:srgbClr val="FDC92A"/>
        </a:solidFill>
        <a:effectLst/>
      </p:bgPr>
    </p:bg>
    <p:spTree>
      <p:nvGrpSpPr>
        <p:cNvPr id="1" name=""/>
        <p:cNvGrpSpPr/>
        <p:nvPr/>
      </p:nvGrpSpPr>
      <p:grpSpPr>
        <a:xfrm>
          <a:off x="0" y="0"/>
          <a:ext cx="0" cy="0"/>
          <a:chOff x="0" y="0"/>
          <a:chExt cx="0" cy="0"/>
        </a:xfrm>
      </p:grpSpPr>
      <p:pic>
        <p:nvPicPr>
          <p:cNvPr id="11" name="Bildobjekt 3">
            <a:extLst>
              <a:ext uri="{FF2B5EF4-FFF2-40B4-BE49-F238E27FC236}">
                <a16:creationId xmlns:a16="http://schemas.microsoft.com/office/drawing/2014/main" id="{58D7241C-1382-42A0-91AA-EBCB856DB47B}"/>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Logo">
            <a:extLst>
              <a:ext uri="{FF2B5EF4-FFF2-40B4-BE49-F238E27FC236}">
                <a16:creationId xmlns:a16="http://schemas.microsoft.com/office/drawing/2014/main" id="{D85C6594-A61F-4F9B-8E7A-CB490490C7B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058708" y="277629"/>
            <a:ext cx="2851340" cy="612378"/>
          </a:xfrm>
          <a:prstGeom prst="rect">
            <a:avLst/>
          </a:prstGeom>
        </p:spPr>
      </p:pic>
      <p:sp>
        <p:nvSpPr>
          <p:cNvPr id="16" name="Title 1">
            <a:extLst>
              <a:ext uri="{FF2B5EF4-FFF2-40B4-BE49-F238E27FC236}">
                <a16:creationId xmlns:a16="http://schemas.microsoft.com/office/drawing/2014/main" id="{3EF108A4-48E9-4320-B99B-17F12B02E3EF}"/>
              </a:ext>
            </a:extLst>
          </p:cNvPr>
          <p:cNvSpPr>
            <a:spLocks noGrp="1"/>
          </p:cNvSpPr>
          <p:nvPr>
            <p:ph type="title" hasCustomPrompt="1"/>
          </p:nvPr>
        </p:nvSpPr>
        <p:spPr>
          <a:xfrm>
            <a:off x="782638" y="2333233"/>
            <a:ext cx="10623550" cy="1861077"/>
          </a:xfrm>
        </p:spPr>
        <p:txBody>
          <a:bodyPr anchor="ctr" anchorCtr="0"/>
          <a:lstStyle>
            <a:lvl1pPr algn="ctr">
              <a:lnSpc>
                <a:spcPct val="90000"/>
              </a:lnSpc>
              <a:defRPr sz="6000" b="1">
                <a:solidFill>
                  <a:schemeClr val="bg1"/>
                </a:solidFill>
              </a:defRPr>
            </a:lvl1pPr>
          </a:lstStyle>
          <a:p>
            <a:r>
              <a:rPr lang="en-US"/>
              <a:t>Click to add title on </a:t>
            </a:r>
            <a:br>
              <a:rPr lang="en-US"/>
            </a:br>
            <a:r>
              <a:rPr lang="en-US"/>
              <a:t>max two rows</a:t>
            </a:r>
            <a:endParaRPr lang="en-GB"/>
          </a:p>
        </p:txBody>
      </p:sp>
      <p:sp>
        <p:nvSpPr>
          <p:cNvPr id="17" name="Text Placeholder 20">
            <a:extLst>
              <a:ext uri="{FF2B5EF4-FFF2-40B4-BE49-F238E27FC236}">
                <a16:creationId xmlns:a16="http://schemas.microsoft.com/office/drawing/2014/main" id="{D82221A3-F8B6-4734-B404-8D27C11EB4D6}"/>
              </a:ext>
            </a:extLst>
          </p:cNvPr>
          <p:cNvSpPr>
            <a:spLocks noGrp="1"/>
          </p:cNvSpPr>
          <p:nvPr>
            <p:ph type="body" sz="quarter" idx="13" hasCustomPrompt="1"/>
          </p:nvPr>
        </p:nvSpPr>
        <p:spPr>
          <a:xfrm>
            <a:off x="2220913" y="4522577"/>
            <a:ext cx="7745412" cy="720000"/>
          </a:xfrm>
        </p:spPr>
        <p:txBody>
          <a:bodyPr/>
          <a:lstStyle>
            <a:lvl1pPr marL="0" indent="0" algn="ctr">
              <a:spcBef>
                <a:spcPts val="0"/>
              </a:spcBef>
              <a:buNone/>
              <a:defRPr b="0">
                <a:solidFill>
                  <a:schemeClr val="bg1"/>
                </a:solidFill>
                <a:latin typeface="Swedbank Headline Bold" panose="02000000000000000000" pitchFamily="50" charset="0"/>
              </a:defRPr>
            </a:lvl1pPr>
            <a:lvl2pPr marL="216000" indent="0" algn="ctr">
              <a:buNone/>
              <a:defRPr/>
            </a:lvl2pPr>
            <a:lvl3pPr algn="ctr">
              <a:defRPr/>
            </a:lvl3pPr>
            <a:lvl4pPr algn="ctr">
              <a:defRPr/>
            </a:lvl4pPr>
            <a:lvl5pPr algn="ctr">
              <a:defRPr/>
            </a:lvl5pPr>
          </a:lstStyle>
          <a:p>
            <a:pPr lvl="0"/>
            <a:r>
              <a:rPr lang="en-US"/>
              <a:t>Click to add text</a:t>
            </a:r>
          </a:p>
        </p:txBody>
      </p:sp>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
        <p:nvSpPr>
          <p:cNvPr id="7" name="image" descr="{&quot;templafy&quot;:{&quot;type&quot;:&quot;image&quot;,&quot;binding&quot;:&quot;Form.InformationClasses.BoxfrontPP&quot;,&quot;inheritDimensions&quot;:&quot;inheritNone&quot;,&quot;width&quot;:&quot;&quot;,&quot;height&quot;:&quot;0.98 cm&quot;,&quot;visibility&quot;:{&quot;action&quot;:&quot;hide&quot;,&quot;compareValue&quot;:&quot;Confidential&quot;,&quot;binding&quot;:&quot;Form.InformationClasses.Term&quot;,&quot;operator&quot;:&quot;notEquals&quot;}}}" title="Form.InformationClasses.BoxfrontPP">
            <a:extLst>
              <a:ext uri="{FF2B5EF4-FFF2-40B4-BE49-F238E27FC236}">
                <a16:creationId xmlns:a16="http://schemas.microsoft.com/office/drawing/2014/main" id="{3545A763-50D9-4458-AF8B-575509495A10}"/>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sp>
        <p:nvSpPr>
          <p:cNvPr id="14" name="text" descr="{&quot;templafy&quot;:{&quot;type&quot;:&quot;text&quot;,&quot;binding&quot;:&quot;Form.InformationClasses.TermfrontPP&quot;}}" title="Form.InformationClasses.TermfrontPP">
            <a:extLst>
              <a:ext uri="{FF2B5EF4-FFF2-40B4-BE49-F238E27FC236}">
                <a16:creationId xmlns:a16="http://schemas.microsoft.com/office/drawing/2014/main" id="{0A286E67-7524-41D2-AF9B-56C28413ECBB}"/>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spTree>
    <p:extLst>
      <p:ext uri="{BB962C8B-B14F-4D97-AF65-F5344CB8AC3E}">
        <p14:creationId xmlns:p14="http://schemas.microsoft.com/office/powerpoint/2010/main" val="1477943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with oak shape B">
    <p:bg>
      <p:bgPr>
        <a:solidFill>
          <a:srgbClr val="F8DBF5"/>
        </a:solidFill>
        <a:effectLst/>
      </p:bgPr>
    </p:bg>
    <p:spTree>
      <p:nvGrpSpPr>
        <p:cNvPr id="1" name=""/>
        <p:cNvGrpSpPr/>
        <p:nvPr/>
      </p:nvGrpSpPr>
      <p:grpSpPr>
        <a:xfrm>
          <a:off x="0" y="0"/>
          <a:ext cx="0" cy="0"/>
          <a:chOff x="0" y="0"/>
          <a:chExt cx="0" cy="0"/>
        </a:xfrm>
      </p:grpSpPr>
      <p:pic>
        <p:nvPicPr>
          <p:cNvPr id="11" name="Bildobjekt 3">
            <a:extLst>
              <a:ext uri="{FF2B5EF4-FFF2-40B4-BE49-F238E27FC236}">
                <a16:creationId xmlns:a16="http://schemas.microsoft.com/office/drawing/2014/main" id="{58D7241C-1382-42A0-91AA-EBCB856DB47B}"/>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Logo">
            <a:extLst>
              <a:ext uri="{FF2B5EF4-FFF2-40B4-BE49-F238E27FC236}">
                <a16:creationId xmlns:a16="http://schemas.microsoft.com/office/drawing/2014/main" id="{D85C6594-A61F-4F9B-8E7A-CB490490C7B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058708" y="277629"/>
            <a:ext cx="2851340" cy="612378"/>
          </a:xfrm>
          <a:prstGeom prst="rect">
            <a:avLst/>
          </a:prstGeom>
        </p:spPr>
      </p:pic>
      <p:sp>
        <p:nvSpPr>
          <p:cNvPr id="16" name="Title 1">
            <a:extLst>
              <a:ext uri="{FF2B5EF4-FFF2-40B4-BE49-F238E27FC236}">
                <a16:creationId xmlns:a16="http://schemas.microsoft.com/office/drawing/2014/main" id="{3EF108A4-48E9-4320-B99B-17F12B02E3EF}"/>
              </a:ext>
            </a:extLst>
          </p:cNvPr>
          <p:cNvSpPr>
            <a:spLocks noGrp="1"/>
          </p:cNvSpPr>
          <p:nvPr>
            <p:ph type="title" hasCustomPrompt="1"/>
          </p:nvPr>
        </p:nvSpPr>
        <p:spPr>
          <a:xfrm>
            <a:off x="782638" y="2333233"/>
            <a:ext cx="10623550" cy="1861077"/>
          </a:xfrm>
        </p:spPr>
        <p:txBody>
          <a:bodyPr anchor="ctr" anchorCtr="0"/>
          <a:lstStyle>
            <a:lvl1pPr algn="ctr">
              <a:lnSpc>
                <a:spcPct val="90000"/>
              </a:lnSpc>
              <a:defRPr sz="6000" b="1">
                <a:solidFill>
                  <a:schemeClr val="bg1"/>
                </a:solidFill>
              </a:defRPr>
            </a:lvl1pPr>
          </a:lstStyle>
          <a:p>
            <a:r>
              <a:rPr lang="en-US"/>
              <a:t>Click to add title on </a:t>
            </a:r>
            <a:br>
              <a:rPr lang="en-US"/>
            </a:br>
            <a:r>
              <a:rPr lang="en-US"/>
              <a:t>max two rows</a:t>
            </a:r>
            <a:endParaRPr lang="en-GB"/>
          </a:p>
        </p:txBody>
      </p:sp>
      <p:sp>
        <p:nvSpPr>
          <p:cNvPr id="17" name="Text Placeholder 20">
            <a:extLst>
              <a:ext uri="{FF2B5EF4-FFF2-40B4-BE49-F238E27FC236}">
                <a16:creationId xmlns:a16="http://schemas.microsoft.com/office/drawing/2014/main" id="{D82221A3-F8B6-4734-B404-8D27C11EB4D6}"/>
              </a:ext>
            </a:extLst>
          </p:cNvPr>
          <p:cNvSpPr>
            <a:spLocks noGrp="1"/>
          </p:cNvSpPr>
          <p:nvPr>
            <p:ph type="body" sz="quarter" idx="13" hasCustomPrompt="1"/>
          </p:nvPr>
        </p:nvSpPr>
        <p:spPr>
          <a:xfrm>
            <a:off x="2220913" y="4522577"/>
            <a:ext cx="7745412" cy="720000"/>
          </a:xfrm>
        </p:spPr>
        <p:txBody>
          <a:bodyPr/>
          <a:lstStyle>
            <a:lvl1pPr marL="0" indent="0" algn="ctr">
              <a:spcBef>
                <a:spcPts val="0"/>
              </a:spcBef>
              <a:buNone/>
              <a:defRPr b="0">
                <a:solidFill>
                  <a:schemeClr val="bg1"/>
                </a:solidFill>
                <a:latin typeface="Swedbank Headline Bold" panose="02000000000000000000" pitchFamily="50" charset="0"/>
              </a:defRPr>
            </a:lvl1pPr>
            <a:lvl2pPr marL="216000" indent="0" algn="ctr">
              <a:buNone/>
              <a:defRPr/>
            </a:lvl2pPr>
            <a:lvl3pPr algn="ctr">
              <a:defRPr/>
            </a:lvl3pPr>
            <a:lvl4pPr algn="ctr">
              <a:defRPr/>
            </a:lvl4pPr>
            <a:lvl5pPr algn="ctr">
              <a:defRPr/>
            </a:lvl5pPr>
          </a:lstStyle>
          <a:p>
            <a:pPr lvl="0"/>
            <a:r>
              <a:rPr lang="en-US"/>
              <a:t>Click to add text</a:t>
            </a:r>
          </a:p>
        </p:txBody>
      </p:sp>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
        <p:nvSpPr>
          <p:cNvPr id="7" name="image" descr="{&quot;templafy&quot;:{&quot;type&quot;:&quot;image&quot;,&quot;binding&quot;:&quot;Form.InformationClasses.BoxfrontPP&quot;,&quot;inheritDimensions&quot;:&quot;inheritNone&quot;,&quot;width&quot;:&quot;&quot;,&quot;height&quot;:&quot;0.98 cm&quot;,&quot;visibility&quot;:{&quot;action&quot;:&quot;hide&quot;,&quot;compareValue&quot;:&quot;Confidential&quot;,&quot;binding&quot;:&quot;Form.InformationClasses.Term&quot;,&quot;operator&quot;:&quot;notEquals&quot;}}}" title="Form.InformationClasses.BoxfrontPP">
            <a:extLst>
              <a:ext uri="{FF2B5EF4-FFF2-40B4-BE49-F238E27FC236}">
                <a16:creationId xmlns:a16="http://schemas.microsoft.com/office/drawing/2014/main" id="{3545A763-50D9-4458-AF8B-575509495A10}"/>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sp>
        <p:nvSpPr>
          <p:cNvPr id="14" name="text" descr="{&quot;templafy&quot;:{&quot;type&quot;:&quot;text&quot;,&quot;binding&quot;:&quot;Form.InformationClasses.TermfrontPP&quot;}}" title="Form.InformationClasses.TermfrontPP">
            <a:extLst>
              <a:ext uri="{FF2B5EF4-FFF2-40B4-BE49-F238E27FC236}">
                <a16:creationId xmlns:a16="http://schemas.microsoft.com/office/drawing/2014/main" id="{0A286E67-7524-41D2-AF9B-56C28413ECBB}"/>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spTree>
    <p:extLst>
      <p:ext uri="{BB962C8B-B14F-4D97-AF65-F5344CB8AC3E}">
        <p14:creationId xmlns:p14="http://schemas.microsoft.com/office/powerpoint/2010/main" val="944703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orange background">
    <p:bg>
      <p:bgPr>
        <a:solidFill>
          <a:srgbClr val="FF5E00"/>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FFD127A7-962D-42AA-95EE-BE7697DE2E08}"/>
              </a:ext>
            </a:extLst>
          </p:cNvPr>
          <p:cNvSpPr>
            <a:spLocks noGrp="1"/>
          </p:cNvSpPr>
          <p:nvPr>
            <p:ph type="title" hasCustomPrompt="1"/>
          </p:nvPr>
        </p:nvSpPr>
        <p:spPr>
          <a:xfrm>
            <a:off x="782638" y="2333233"/>
            <a:ext cx="10623550" cy="1861077"/>
          </a:xfrm>
        </p:spPr>
        <p:txBody>
          <a:bodyPr anchor="ctr" anchorCtr="0"/>
          <a:lstStyle>
            <a:lvl1pPr algn="ctr">
              <a:lnSpc>
                <a:spcPct val="90000"/>
              </a:lnSpc>
              <a:defRPr sz="6000" b="1">
                <a:solidFill>
                  <a:schemeClr val="bg1"/>
                </a:solidFill>
              </a:defRPr>
            </a:lvl1pPr>
          </a:lstStyle>
          <a:p>
            <a:r>
              <a:rPr lang="en-US"/>
              <a:t>Click to add title on </a:t>
            </a:r>
            <a:br>
              <a:rPr lang="en-US"/>
            </a:br>
            <a:r>
              <a:rPr lang="en-US"/>
              <a:t>max two rows</a:t>
            </a:r>
            <a:endParaRPr lang="en-GB"/>
          </a:p>
        </p:txBody>
      </p:sp>
      <p:sp>
        <p:nvSpPr>
          <p:cNvPr id="10" name="Text Placeholder 20">
            <a:extLst>
              <a:ext uri="{FF2B5EF4-FFF2-40B4-BE49-F238E27FC236}">
                <a16:creationId xmlns:a16="http://schemas.microsoft.com/office/drawing/2014/main" id="{D4130A02-9CAF-430B-94BA-0E080566F337}"/>
              </a:ext>
            </a:extLst>
          </p:cNvPr>
          <p:cNvSpPr>
            <a:spLocks noGrp="1"/>
          </p:cNvSpPr>
          <p:nvPr>
            <p:ph type="body" sz="quarter" idx="13" hasCustomPrompt="1"/>
          </p:nvPr>
        </p:nvSpPr>
        <p:spPr>
          <a:xfrm>
            <a:off x="2220913" y="4522577"/>
            <a:ext cx="7745412" cy="720000"/>
          </a:xfrm>
        </p:spPr>
        <p:txBody>
          <a:bodyPr/>
          <a:lstStyle>
            <a:lvl1pPr marL="0" indent="0" algn="ctr">
              <a:spcBef>
                <a:spcPts val="0"/>
              </a:spcBef>
              <a:buNone/>
              <a:defRPr b="0">
                <a:solidFill>
                  <a:schemeClr val="bg1"/>
                </a:solidFill>
                <a:latin typeface="Swedbank Headline Bold" panose="02000000000000000000" pitchFamily="50" charset="0"/>
              </a:defRPr>
            </a:lvl1pPr>
            <a:lvl2pPr marL="216000" indent="0" algn="ctr">
              <a:buNone/>
              <a:defRPr/>
            </a:lvl2pPr>
            <a:lvl3pPr algn="ctr">
              <a:defRPr/>
            </a:lvl3pPr>
            <a:lvl4pPr algn="ctr">
              <a:defRPr/>
            </a:lvl4pPr>
            <a:lvl5pPr algn="ctr">
              <a:defRPr/>
            </a:lvl5pPr>
          </a:lstStyle>
          <a:p>
            <a:pPr lvl="0"/>
            <a:r>
              <a:rPr lang="en-US"/>
              <a:t>Click to add text</a:t>
            </a:r>
          </a:p>
        </p:txBody>
      </p:sp>
      <p:pic>
        <p:nvPicPr>
          <p:cNvPr id="12" name="Logo">
            <a:extLst>
              <a:ext uri="{FF2B5EF4-FFF2-40B4-BE49-F238E27FC236}">
                <a16:creationId xmlns:a16="http://schemas.microsoft.com/office/drawing/2014/main" id="{D85C6594-A61F-4F9B-8E7A-CB490490C7B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058708" y="277629"/>
            <a:ext cx="2851340" cy="612378"/>
          </a:xfrm>
          <a:prstGeom prst="rect">
            <a:avLst/>
          </a:prstGeom>
        </p:spPr>
      </p:pic>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
        <p:nvSpPr>
          <p:cNvPr id="7" name="image" descr="{&quot;templafy&quot;:{&quot;type&quot;:&quot;image&quot;,&quot;binding&quot;:&quot;Form.InformationClasses.BoxfrontPP&quot;,&quot;inheritDimensions&quot;:&quot;inheritNone&quot;,&quot;width&quot;:&quot;&quot;,&quot;height&quot;:&quot;0.98 cm&quot;,&quot;visibility&quot;:{&quot;action&quot;:&quot;hide&quot;,&quot;compareValue&quot;:&quot;Confidential&quot;,&quot;binding&quot;:&quot;Form.InformationClasses.Term&quot;,&quot;operator&quot;:&quot;notEquals&quot;}}}" title="Form.InformationClasses.BoxfrontPP">
            <a:extLst>
              <a:ext uri="{FF2B5EF4-FFF2-40B4-BE49-F238E27FC236}">
                <a16:creationId xmlns:a16="http://schemas.microsoft.com/office/drawing/2014/main" id="{3545A763-50D9-4458-AF8B-575509495A10}"/>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sp>
        <p:nvSpPr>
          <p:cNvPr id="14" name="text" descr="{&quot;templafy&quot;:{&quot;type&quot;:&quot;text&quot;,&quot;binding&quot;:&quot;Form.InformationClasses.TermfrontPP&quot;}}" title="Form.InformationClasses.TermfrontPP">
            <a:extLst>
              <a:ext uri="{FF2B5EF4-FFF2-40B4-BE49-F238E27FC236}">
                <a16:creationId xmlns:a16="http://schemas.microsoft.com/office/drawing/2014/main" id="{0A286E67-7524-41D2-AF9B-56C28413ECBB}"/>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spTree>
    <p:extLst>
      <p:ext uri="{BB962C8B-B14F-4D97-AF65-F5344CB8AC3E}">
        <p14:creationId xmlns:p14="http://schemas.microsoft.com/office/powerpoint/2010/main" val="3988314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slide, oak shape &amp; image">
    <p:bg>
      <p:bgPr>
        <a:solidFill>
          <a:srgbClr val="FF5F00"/>
        </a:solidFill>
        <a:effectLst/>
      </p:bgPr>
    </p:bg>
    <p:spTree>
      <p:nvGrpSpPr>
        <p:cNvPr id="1" name=""/>
        <p:cNvGrpSpPr/>
        <p:nvPr/>
      </p:nvGrpSpPr>
      <p:grpSpPr>
        <a:xfrm>
          <a:off x="0" y="0"/>
          <a:ext cx="0" cy="0"/>
          <a:chOff x="0" y="0"/>
          <a:chExt cx="0" cy="0"/>
        </a:xfrm>
      </p:grpSpPr>
      <p:pic>
        <p:nvPicPr>
          <p:cNvPr id="15" name="Logo">
            <a:extLst>
              <a:ext uri="{FF2B5EF4-FFF2-40B4-BE49-F238E27FC236}">
                <a16:creationId xmlns:a16="http://schemas.microsoft.com/office/drawing/2014/main" id="{AFEA9D5F-A4C6-434B-B5A6-AD71825F9A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058708" y="277629"/>
            <a:ext cx="2851340" cy="612378"/>
          </a:xfrm>
          <a:prstGeom prst="rect">
            <a:avLst/>
          </a:prstGeom>
        </p:spPr>
      </p:pic>
      <p:sp>
        <p:nvSpPr>
          <p:cNvPr id="16" name="Picture Placeholder 15">
            <a:extLst>
              <a:ext uri="{FF2B5EF4-FFF2-40B4-BE49-F238E27FC236}">
                <a16:creationId xmlns:a16="http://schemas.microsoft.com/office/drawing/2014/main" id="{FB5A6843-5FCE-4D1F-8A6E-DDEFE680F5AD}"/>
              </a:ext>
            </a:extLst>
          </p:cNvPr>
          <p:cNvSpPr>
            <a:spLocks noGrp="1"/>
          </p:cNvSpPr>
          <p:nvPr>
            <p:ph type="pic" sz="quarter" idx="15" hasCustomPrompt="1"/>
          </p:nvPr>
        </p:nvSpPr>
        <p:spPr>
          <a:xfrm>
            <a:off x="2879726" y="1332000"/>
            <a:ext cx="9312275" cy="5526000"/>
          </a:xfrm>
          <a:custGeom>
            <a:avLst/>
            <a:gdLst>
              <a:gd name="connsiteX0" fmla="*/ 7421459 w 9312275"/>
              <a:gd name="connsiteY0" fmla="*/ 0 h 5526000"/>
              <a:gd name="connsiteX1" fmla="*/ 7476336 w 9312275"/>
              <a:gd name="connsiteY1" fmla="*/ 0 h 5526000"/>
              <a:gd name="connsiteX2" fmla="*/ 7588825 w 9312275"/>
              <a:gd name="connsiteY2" fmla="*/ 4117 h 5526000"/>
              <a:gd name="connsiteX3" fmla="*/ 9188074 w 9312275"/>
              <a:gd name="connsiteY3" fmla="*/ 289873 h 5526000"/>
              <a:gd name="connsiteX4" fmla="*/ 9312275 w 9312275"/>
              <a:gd name="connsiteY4" fmla="*/ 259466 h 5526000"/>
              <a:gd name="connsiteX5" fmla="*/ 9312275 w 9312275"/>
              <a:gd name="connsiteY5" fmla="*/ 5526000 h 5526000"/>
              <a:gd name="connsiteX6" fmla="*/ 0 w 9312275"/>
              <a:gd name="connsiteY6" fmla="*/ 5526000 h 5526000"/>
              <a:gd name="connsiteX7" fmla="*/ 285750 w 9312275"/>
              <a:gd name="connsiteY7" fmla="*/ 4771620 h 5526000"/>
              <a:gd name="connsiteX8" fmla="*/ 1178560 w 9312275"/>
              <a:gd name="connsiteY8" fmla="*/ 4529685 h 5526000"/>
              <a:gd name="connsiteX9" fmla="*/ 2059306 w 9312275"/>
              <a:gd name="connsiteY9" fmla="*/ 2409420 h 5526000"/>
              <a:gd name="connsiteX10" fmla="*/ 4157345 w 9312275"/>
              <a:gd name="connsiteY10" fmla="*/ 1871575 h 5526000"/>
              <a:gd name="connsiteX11" fmla="*/ 5100320 w 9312275"/>
              <a:gd name="connsiteY11" fmla="*/ 364720 h 5526000"/>
              <a:gd name="connsiteX12" fmla="*/ 6146800 w 9312275"/>
              <a:gd name="connsiteY12" fmla="*/ 528550 h 5526000"/>
              <a:gd name="connsiteX13" fmla="*/ 7337790 w 9312275"/>
              <a:gd name="connsiteY13" fmla="*/ 3289 h 552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12275" h="5526000">
                <a:moveTo>
                  <a:pt x="7421459" y="0"/>
                </a:moveTo>
                <a:lnTo>
                  <a:pt x="7476336" y="0"/>
                </a:lnTo>
                <a:lnTo>
                  <a:pt x="7588825" y="4117"/>
                </a:lnTo>
                <a:cubicBezTo>
                  <a:pt x="8227954" y="50954"/>
                  <a:pt x="8618953" y="398610"/>
                  <a:pt x="9188074" y="289873"/>
                </a:cubicBezTo>
                <a:lnTo>
                  <a:pt x="9312275" y="259466"/>
                </a:lnTo>
                <a:lnTo>
                  <a:pt x="9312275" y="5526000"/>
                </a:lnTo>
                <a:lnTo>
                  <a:pt x="0" y="5526000"/>
                </a:lnTo>
                <a:cubicBezTo>
                  <a:pt x="17780" y="5292956"/>
                  <a:pt x="-53975" y="4951325"/>
                  <a:pt x="285750" y="4771620"/>
                </a:cubicBezTo>
                <a:cubicBezTo>
                  <a:pt x="697865" y="4553180"/>
                  <a:pt x="861695" y="4770985"/>
                  <a:pt x="1178560" y="4529685"/>
                </a:cubicBezTo>
                <a:cubicBezTo>
                  <a:pt x="2386330" y="3608300"/>
                  <a:pt x="1329690" y="3231745"/>
                  <a:pt x="2059306" y="2409420"/>
                </a:cubicBezTo>
                <a:cubicBezTo>
                  <a:pt x="2985136" y="1364845"/>
                  <a:pt x="2668905" y="2404975"/>
                  <a:pt x="4157345" y="1871575"/>
                </a:cubicBezTo>
                <a:cubicBezTo>
                  <a:pt x="4869181" y="1616305"/>
                  <a:pt x="4685665" y="621895"/>
                  <a:pt x="5100320" y="364720"/>
                </a:cubicBezTo>
                <a:cubicBezTo>
                  <a:pt x="5508625" y="111355"/>
                  <a:pt x="5747385" y="632690"/>
                  <a:pt x="6146800" y="528550"/>
                </a:cubicBezTo>
                <a:cubicBezTo>
                  <a:pt x="6676033" y="390438"/>
                  <a:pt x="6814034" y="45826"/>
                  <a:pt x="7337790" y="3289"/>
                </a:cubicBezTo>
                <a:close/>
              </a:path>
            </a:pathLst>
          </a:custGeom>
          <a:solidFill>
            <a:schemeClr val="bg1"/>
          </a:solidFill>
        </p:spPr>
        <p:txBody>
          <a:bodyPr wrap="square" lIns="4896000" tIns="1224000" rIns="180000">
            <a:noAutofit/>
          </a:bodyPr>
          <a:lstStyle>
            <a:lvl1pPr marL="0" indent="0" algn="r">
              <a:buNone/>
              <a:defRPr sz="2400"/>
            </a:lvl1pPr>
          </a:lstStyle>
          <a:p>
            <a:r>
              <a:rPr lang="en-GB"/>
              <a:t>Add an image: Click here, insert image via Templafy</a:t>
            </a:r>
          </a:p>
        </p:txBody>
      </p:sp>
      <p:sp>
        <p:nvSpPr>
          <p:cNvPr id="18" name="Title 1">
            <a:extLst>
              <a:ext uri="{FF2B5EF4-FFF2-40B4-BE49-F238E27FC236}">
                <a16:creationId xmlns:a16="http://schemas.microsoft.com/office/drawing/2014/main" id="{6BB63C34-DE30-478C-81B2-BE02535AAFCB}"/>
              </a:ext>
            </a:extLst>
          </p:cNvPr>
          <p:cNvSpPr>
            <a:spLocks noGrp="1"/>
          </p:cNvSpPr>
          <p:nvPr>
            <p:ph type="title" hasCustomPrompt="1"/>
          </p:nvPr>
        </p:nvSpPr>
        <p:spPr>
          <a:xfrm>
            <a:off x="646722" y="752384"/>
            <a:ext cx="6340488" cy="1623066"/>
          </a:xfrm>
        </p:spPr>
        <p:txBody>
          <a:bodyPr anchor="ctr" anchorCtr="0"/>
          <a:lstStyle>
            <a:lvl1pPr algn="l">
              <a:lnSpc>
                <a:spcPct val="90000"/>
              </a:lnSpc>
              <a:defRPr sz="5400" b="1">
                <a:solidFill>
                  <a:schemeClr val="bg1"/>
                </a:solidFill>
              </a:defRPr>
            </a:lvl1pPr>
          </a:lstStyle>
          <a:p>
            <a:r>
              <a:rPr lang="en-US"/>
              <a:t>Click to add title on max two rows</a:t>
            </a:r>
            <a:endParaRPr lang="en-GB"/>
          </a:p>
        </p:txBody>
      </p:sp>
      <p:sp>
        <p:nvSpPr>
          <p:cNvPr id="21" name="Text Placeholder 20">
            <a:extLst>
              <a:ext uri="{FF2B5EF4-FFF2-40B4-BE49-F238E27FC236}">
                <a16:creationId xmlns:a16="http://schemas.microsoft.com/office/drawing/2014/main" id="{9DA2D730-07CB-40C0-940C-70829D9096A6}"/>
              </a:ext>
            </a:extLst>
          </p:cNvPr>
          <p:cNvSpPr>
            <a:spLocks noGrp="1"/>
          </p:cNvSpPr>
          <p:nvPr>
            <p:ph type="body" sz="quarter" idx="13" hasCustomPrompt="1"/>
          </p:nvPr>
        </p:nvSpPr>
        <p:spPr>
          <a:xfrm>
            <a:off x="646722" y="2650117"/>
            <a:ext cx="4312904" cy="720000"/>
          </a:xfrm>
        </p:spPr>
        <p:txBody>
          <a:bodyPr/>
          <a:lstStyle>
            <a:lvl1pPr marL="0" indent="0" algn="l">
              <a:spcBef>
                <a:spcPts val="0"/>
              </a:spcBef>
              <a:buNone/>
              <a:defRPr b="0">
                <a:solidFill>
                  <a:schemeClr val="bg1"/>
                </a:solidFill>
                <a:latin typeface="Swedbank Headline Bold" panose="02000000000000000000" pitchFamily="50" charset="0"/>
              </a:defRPr>
            </a:lvl1pPr>
            <a:lvl2pPr marL="216000" indent="0" algn="ctr">
              <a:buNone/>
              <a:defRPr/>
            </a:lvl2pPr>
            <a:lvl3pPr algn="ctr">
              <a:defRPr/>
            </a:lvl3pPr>
            <a:lvl4pPr algn="ctr">
              <a:defRPr/>
            </a:lvl4pPr>
            <a:lvl5pPr algn="ctr">
              <a:defRPr/>
            </a:lvl5pPr>
          </a:lstStyle>
          <a:p>
            <a:pPr lvl="0"/>
            <a:r>
              <a:rPr lang="en-US"/>
              <a:t>Click to add text</a:t>
            </a:r>
          </a:p>
        </p:txBody>
      </p:sp>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
        <p:nvSpPr>
          <p:cNvPr id="7" name="image" descr="{&quot;templafy&quot;:{&quot;type&quot;:&quot;image&quot;,&quot;binding&quot;:&quot;Form.InformationClasses.BoxfrontPP&quot;,&quot;inheritDimensions&quot;:&quot;inheritNone&quot;,&quot;width&quot;:&quot;&quot;,&quot;height&quot;:&quot;0.98 cm&quot;,&quot;visibility&quot;:{&quot;action&quot;:&quot;hide&quot;,&quot;compareValue&quot;:&quot;Confidential&quot;,&quot;binding&quot;:&quot;Form.InformationClasses.Term&quot;,&quot;operator&quot;:&quot;notEquals&quot;}}}" title="Form.InformationClasses.BoxfrontPP">
            <a:extLst>
              <a:ext uri="{FF2B5EF4-FFF2-40B4-BE49-F238E27FC236}">
                <a16:creationId xmlns:a16="http://schemas.microsoft.com/office/drawing/2014/main" id="{3545A763-50D9-4458-AF8B-575509495A10}"/>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sp>
        <p:nvSpPr>
          <p:cNvPr id="14" name="text" descr="{&quot;templafy&quot;:{&quot;type&quot;:&quot;text&quot;,&quot;binding&quot;:&quot;Form.InformationClasses.TermfrontPP&quot;}}" title="Form.InformationClasses.TermfrontPP">
            <a:extLst>
              <a:ext uri="{FF2B5EF4-FFF2-40B4-BE49-F238E27FC236}">
                <a16:creationId xmlns:a16="http://schemas.microsoft.com/office/drawing/2014/main" id="{0A286E67-7524-41D2-AF9B-56C28413ECBB}"/>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spTree>
    <p:extLst>
      <p:ext uri="{BB962C8B-B14F-4D97-AF65-F5344CB8AC3E}">
        <p14:creationId xmlns:p14="http://schemas.microsoft.com/office/powerpoint/2010/main" val="3993983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Title slide oak backgroun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FFD127A7-962D-42AA-95EE-BE7697DE2E08}"/>
              </a:ext>
            </a:extLst>
          </p:cNvPr>
          <p:cNvSpPr>
            <a:spLocks noGrp="1"/>
          </p:cNvSpPr>
          <p:nvPr>
            <p:ph type="title" hasCustomPrompt="1"/>
          </p:nvPr>
        </p:nvSpPr>
        <p:spPr>
          <a:xfrm>
            <a:off x="782638" y="2333233"/>
            <a:ext cx="10623550" cy="1861077"/>
          </a:xfrm>
        </p:spPr>
        <p:txBody>
          <a:bodyPr anchor="ctr" anchorCtr="0"/>
          <a:lstStyle>
            <a:lvl1pPr algn="ctr">
              <a:lnSpc>
                <a:spcPct val="90000"/>
              </a:lnSpc>
              <a:defRPr sz="6000" b="1">
                <a:solidFill>
                  <a:schemeClr val="bg1"/>
                </a:solidFill>
              </a:defRPr>
            </a:lvl1pPr>
          </a:lstStyle>
          <a:p>
            <a:r>
              <a:rPr lang="en-US"/>
              <a:t>Click to add title on </a:t>
            </a:r>
            <a:br>
              <a:rPr lang="en-US"/>
            </a:br>
            <a:r>
              <a:rPr lang="en-US"/>
              <a:t>max two rows</a:t>
            </a:r>
            <a:endParaRPr lang="en-GB"/>
          </a:p>
        </p:txBody>
      </p:sp>
      <p:sp>
        <p:nvSpPr>
          <p:cNvPr id="10" name="Text Placeholder 20">
            <a:extLst>
              <a:ext uri="{FF2B5EF4-FFF2-40B4-BE49-F238E27FC236}">
                <a16:creationId xmlns:a16="http://schemas.microsoft.com/office/drawing/2014/main" id="{D4130A02-9CAF-430B-94BA-0E080566F337}"/>
              </a:ext>
            </a:extLst>
          </p:cNvPr>
          <p:cNvSpPr>
            <a:spLocks noGrp="1"/>
          </p:cNvSpPr>
          <p:nvPr>
            <p:ph type="body" sz="quarter" idx="13" hasCustomPrompt="1"/>
          </p:nvPr>
        </p:nvSpPr>
        <p:spPr>
          <a:xfrm>
            <a:off x="2220913" y="4522577"/>
            <a:ext cx="7745412" cy="720000"/>
          </a:xfrm>
        </p:spPr>
        <p:txBody>
          <a:bodyPr/>
          <a:lstStyle>
            <a:lvl1pPr marL="0" indent="0" algn="ctr">
              <a:spcBef>
                <a:spcPts val="0"/>
              </a:spcBef>
              <a:buNone/>
              <a:defRPr b="0">
                <a:solidFill>
                  <a:schemeClr val="bg1"/>
                </a:solidFill>
                <a:latin typeface="Swedbank Headline Bold" panose="02000000000000000000" pitchFamily="50" charset="0"/>
              </a:defRPr>
            </a:lvl1pPr>
            <a:lvl2pPr marL="216000" indent="0" algn="ctr">
              <a:buNone/>
              <a:defRPr/>
            </a:lvl2pPr>
            <a:lvl3pPr algn="ctr">
              <a:defRPr/>
            </a:lvl3pPr>
            <a:lvl4pPr algn="ctr">
              <a:defRPr/>
            </a:lvl4pPr>
            <a:lvl5pPr algn="ctr">
              <a:defRPr/>
            </a:lvl5pPr>
          </a:lstStyle>
          <a:p>
            <a:pPr lvl="0"/>
            <a:r>
              <a:rPr lang="en-US"/>
              <a:t>Click to add text</a:t>
            </a:r>
          </a:p>
        </p:txBody>
      </p:sp>
      <p:pic>
        <p:nvPicPr>
          <p:cNvPr id="12" name="Logo">
            <a:extLst>
              <a:ext uri="{FF2B5EF4-FFF2-40B4-BE49-F238E27FC236}">
                <a16:creationId xmlns:a16="http://schemas.microsoft.com/office/drawing/2014/main" id="{D85C6594-A61F-4F9B-8E7A-CB490490C7B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058708" y="277629"/>
            <a:ext cx="2851340" cy="612378"/>
          </a:xfrm>
          <a:prstGeom prst="rect">
            <a:avLst/>
          </a:prstGeom>
        </p:spPr>
      </p:pic>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
        <p:nvSpPr>
          <p:cNvPr id="7" name="image" descr="{&quot;templafy&quot;:{&quot;type&quot;:&quot;image&quot;,&quot;binding&quot;:&quot;Form.InformationClasses.BoxfrontPP&quot;,&quot;inheritDimensions&quot;:&quot;inheritNone&quot;,&quot;width&quot;:&quot;&quot;,&quot;height&quot;:&quot;0.98 cm&quot;,&quot;visibility&quot;:{&quot;action&quot;:&quot;hide&quot;,&quot;compareValue&quot;:&quot;Confidential&quot;,&quot;binding&quot;:&quot;Form.InformationClasses.Term&quot;,&quot;operator&quot;:&quot;notEquals&quot;}}}" title="Form.InformationClasses.BoxfrontPP">
            <a:extLst>
              <a:ext uri="{FF2B5EF4-FFF2-40B4-BE49-F238E27FC236}">
                <a16:creationId xmlns:a16="http://schemas.microsoft.com/office/drawing/2014/main" id="{3545A763-50D9-4458-AF8B-575509495A10}"/>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sp>
        <p:nvSpPr>
          <p:cNvPr id="14" name="text" descr="{&quot;templafy&quot;:{&quot;type&quot;:&quot;text&quot;,&quot;binding&quot;:&quot;Form.InformationClasses.TermfrontPP&quot;}}" title="Form.InformationClasses.TermfrontPP">
            <a:extLst>
              <a:ext uri="{FF2B5EF4-FFF2-40B4-BE49-F238E27FC236}">
                <a16:creationId xmlns:a16="http://schemas.microsoft.com/office/drawing/2014/main" id="{0A286E67-7524-41D2-AF9B-56C28413ECBB}"/>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spTree>
    <p:extLst>
      <p:ext uri="{BB962C8B-B14F-4D97-AF65-F5344CB8AC3E}">
        <p14:creationId xmlns:p14="http://schemas.microsoft.com/office/powerpoint/2010/main" val="3124026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Agenda">
    <p:bg>
      <p:bgPr>
        <a:solidFill>
          <a:srgbClr val="FAEFE5"/>
        </a:solidFill>
        <a:effectLst/>
      </p:bgPr>
    </p:bg>
    <p:spTree>
      <p:nvGrpSpPr>
        <p:cNvPr id="1" name=""/>
        <p:cNvGrpSpPr/>
        <p:nvPr/>
      </p:nvGrpSpPr>
      <p:grpSpPr>
        <a:xfrm>
          <a:off x="0" y="0"/>
          <a:ext cx="0" cy="0"/>
          <a:chOff x="0" y="0"/>
          <a:chExt cx="0" cy="0"/>
        </a:xfrm>
      </p:grpSpPr>
      <p:sp>
        <p:nvSpPr>
          <p:cNvPr id="16" name="Title 1"/>
          <p:cNvSpPr>
            <a:spLocks noGrp="1"/>
          </p:cNvSpPr>
          <p:nvPr>
            <p:ph type="title" hasCustomPrompt="1"/>
          </p:nvPr>
        </p:nvSpPr>
        <p:spPr>
          <a:xfrm>
            <a:off x="790575" y="481665"/>
            <a:ext cx="10614026" cy="783144"/>
          </a:xfrm>
        </p:spPr>
        <p:txBody>
          <a:bodyPr/>
          <a:lstStyle>
            <a:lvl1pPr>
              <a:defRPr sz="4800">
                <a:solidFill>
                  <a:srgbClr val="FF5E00"/>
                </a:solidFill>
              </a:defRPr>
            </a:lvl1pPr>
          </a:lstStyle>
          <a:p>
            <a:r>
              <a:rPr lang="en-GB"/>
              <a:t>Click to add Agenda heading</a:t>
            </a:r>
          </a:p>
        </p:txBody>
      </p:sp>
      <p:sp>
        <p:nvSpPr>
          <p:cNvPr id="10" name="Text Placeholder 2"/>
          <p:cNvSpPr>
            <a:spLocks noGrp="1"/>
          </p:cNvSpPr>
          <p:nvPr>
            <p:ph type="body" sz="quarter" idx="13" hasCustomPrompt="1"/>
          </p:nvPr>
        </p:nvSpPr>
        <p:spPr>
          <a:xfrm>
            <a:off x="784225" y="1763713"/>
            <a:ext cx="10620375" cy="4175125"/>
          </a:xfrm>
        </p:spPr>
        <p:txBody>
          <a:bodyPr numCol="2" spcCol="360000"/>
          <a:lstStyle>
            <a:lvl1pPr marL="457200" indent="-457200">
              <a:spcBef>
                <a:spcPts val="600"/>
              </a:spcBef>
              <a:buClr>
                <a:schemeClr val="accent1"/>
              </a:buClr>
              <a:buSzPct val="100000"/>
              <a:buFont typeface="+mj-lt"/>
              <a:buAutoNum type="arabicPeriod"/>
              <a:defRPr sz="3200" b="0">
                <a:solidFill>
                  <a:srgbClr val="FF5E00"/>
                </a:solidFill>
                <a:latin typeface="Swedbank Headline Bold" panose="02000000000000000000" pitchFamily="50" charset="0"/>
              </a:defRPr>
            </a:lvl1pPr>
            <a:lvl2pPr marL="817200" indent="-360000">
              <a:spcBef>
                <a:spcPts val="600"/>
              </a:spcBef>
              <a:buClr>
                <a:schemeClr val="accent1"/>
              </a:buClr>
              <a:buSzPct val="100000"/>
              <a:buFont typeface="Arial" panose="020B0604020202020204" pitchFamily="34" charset="0"/>
              <a:buChar char="●"/>
              <a:defRPr sz="2400">
                <a:solidFill>
                  <a:schemeClr val="tx2"/>
                </a:solidFill>
                <a:latin typeface="Swedbank Headline Bold" panose="02000000000000000000" pitchFamily="50" charset="0"/>
              </a:defRPr>
            </a:lvl2pPr>
            <a:lvl3pPr marL="1177200" indent="-360000">
              <a:spcBef>
                <a:spcPts val="600"/>
              </a:spcBef>
              <a:buClr>
                <a:schemeClr val="accent1"/>
              </a:buClr>
              <a:buFont typeface="Arial" panose="020B0604020202020204" pitchFamily="34" charset="0"/>
              <a:buChar char="−"/>
              <a:defRPr sz="1800">
                <a:solidFill>
                  <a:schemeClr val="tx2"/>
                </a:solidFill>
                <a:latin typeface="Swedbank Headline Bold" panose="02000000000000000000" pitchFamily="50" charset="0"/>
              </a:defRPr>
            </a:lvl3pPr>
            <a:lvl4pPr marL="1177200" indent="-360000">
              <a:spcBef>
                <a:spcPts val="600"/>
              </a:spcBef>
              <a:buClr>
                <a:schemeClr val="accent1"/>
              </a:buClr>
              <a:buFont typeface="Arial" panose="020B0604020202020204" pitchFamily="34" charset="0"/>
              <a:buChar char="−"/>
              <a:defRPr sz="1800"/>
            </a:lvl4pPr>
            <a:lvl5pPr marL="1177200" indent="-360000">
              <a:spcBef>
                <a:spcPts val="600"/>
              </a:spcBef>
              <a:buClr>
                <a:schemeClr val="accent1"/>
              </a:buClr>
              <a:buFont typeface="Arial" panose="020B0604020202020204" pitchFamily="34" charset="0"/>
              <a:buChar char="−"/>
              <a:defRPr sz="1800"/>
            </a:lvl5pPr>
            <a:lvl6pPr marL="1177200" indent="-360000">
              <a:spcBef>
                <a:spcPts val="600"/>
              </a:spcBef>
              <a:buClr>
                <a:schemeClr val="accent1"/>
              </a:buClr>
              <a:buFont typeface="Arial" panose="020B0604020202020204" pitchFamily="34" charset="0"/>
              <a:buChar char="−"/>
              <a:defRPr sz="1800"/>
            </a:lvl6pPr>
            <a:lvl7pPr marL="1177200" indent="-360000">
              <a:spcBef>
                <a:spcPts val="600"/>
              </a:spcBef>
              <a:buClr>
                <a:schemeClr val="accent1"/>
              </a:buClr>
              <a:buFont typeface="Arial" panose="020B0604020202020204" pitchFamily="34" charset="0"/>
              <a:buChar char="−"/>
              <a:defRPr sz="1800"/>
            </a:lvl7pPr>
            <a:lvl8pPr marL="1177200" indent="-360000">
              <a:spcBef>
                <a:spcPts val="600"/>
              </a:spcBef>
              <a:buClr>
                <a:schemeClr val="accent1"/>
              </a:buClr>
              <a:buFont typeface="Arial" panose="020B0604020202020204" pitchFamily="34" charset="0"/>
              <a:buChar char="−"/>
              <a:defRPr sz="1800"/>
            </a:lvl8pPr>
            <a:lvl9pPr marL="1177200" indent="-360000">
              <a:spcBef>
                <a:spcPts val="600"/>
              </a:spcBef>
              <a:buClr>
                <a:schemeClr val="accent1"/>
              </a:buClr>
              <a:buFont typeface="Arial" panose="020B0604020202020204" pitchFamily="34" charset="0"/>
              <a:buChar char="−"/>
              <a:defRPr sz="1800">
                <a:solidFill>
                  <a:schemeClr val="tx1"/>
                </a:solidFill>
                <a:latin typeface="+mn-lt"/>
              </a:defRPr>
            </a:lvl9pPr>
          </a:lstStyle>
          <a:p>
            <a:pPr lvl="0"/>
            <a:r>
              <a:rPr lang="en-GB"/>
              <a:t>Click to add text</a:t>
            </a:r>
          </a:p>
          <a:p>
            <a:pPr lvl="1"/>
            <a:r>
              <a:rPr lang="en-GB"/>
              <a:t>Second level</a:t>
            </a:r>
          </a:p>
          <a:p>
            <a:pPr lvl="2"/>
            <a:r>
              <a:rPr lang="en-GB"/>
              <a:t>Third level</a:t>
            </a:r>
          </a:p>
          <a:p>
            <a:pPr lvl="3"/>
            <a:endParaRPr lang="en-GB"/>
          </a:p>
        </p:txBody>
      </p:sp>
      <p:sp>
        <p:nvSpPr>
          <p:cNvPr id="3" name="Date_DateCustomA" hidden="1"/>
          <p:cNvSpPr>
            <a:spLocks noGrp="1"/>
          </p:cNvSpPr>
          <p:nvPr>
            <p:ph type="dt" sz="half" idx="10"/>
          </p:nvPr>
        </p:nvSpPr>
        <p:spPr>
          <a:xfrm>
            <a:off x="0" y="6912000"/>
            <a:ext cx="0" cy="0"/>
          </a:xfrm>
        </p:spPr>
        <p:txBody>
          <a:bodyPr/>
          <a:lstStyle>
            <a:lvl1pPr>
              <a:defRPr sz="100">
                <a:noFill/>
              </a:defRPr>
            </a:lvl1pPr>
          </a:lstStyle>
          <a:p>
            <a:endParaRPr lang="en-GB"/>
          </a:p>
        </p:txBody>
      </p:sp>
      <p:sp>
        <p:nvSpPr>
          <p:cNvPr id="4" name="FLD_PresentationTitle" hidden="1"/>
          <p:cNvSpPr>
            <a:spLocks noGrp="1"/>
          </p:cNvSpPr>
          <p:nvPr>
            <p:ph type="ftr" sz="quarter" idx="11"/>
          </p:nvPr>
        </p:nvSpPr>
        <p:spPr>
          <a:xfrm>
            <a:off x="0" y="6912000"/>
            <a:ext cx="0" cy="0"/>
          </a:xfrm>
        </p:spPr>
        <p:txBody>
          <a:bodyPr/>
          <a:lstStyle>
            <a:lvl1pPr>
              <a:defRPr sz="100">
                <a:noFill/>
              </a:defRPr>
            </a:lvl1pPr>
          </a:lstStyle>
          <a:p>
            <a:endParaRPr lang="en-GB"/>
          </a:p>
        </p:txBody>
      </p:sp>
      <p:sp>
        <p:nvSpPr>
          <p:cNvPr id="5" name="Slide Number Placeholder 4" hidden="1"/>
          <p:cNvSpPr>
            <a:spLocks noGrp="1"/>
          </p:cNvSpPr>
          <p:nvPr>
            <p:ph type="sldNum" sz="quarter" idx="12"/>
          </p:nvPr>
        </p:nvSpPr>
        <p:spPr>
          <a:xfrm>
            <a:off x="0" y="6912000"/>
            <a:ext cx="0" cy="0"/>
          </a:xfrm>
        </p:spPr>
        <p:txBody>
          <a:bodyPr/>
          <a:lstStyle>
            <a:lvl1pPr>
              <a:defRPr sz="100">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1217770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Chapter, back- ground or image">
    <p:spTree>
      <p:nvGrpSpPr>
        <p:cNvPr id="1" name=""/>
        <p:cNvGrpSpPr/>
        <p:nvPr/>
      </p:nvGrpSpPr>
      <p:grpSpPr>
        <a:xfrm>
          <a:off x="0" y="0"/>
          <a:ext cx="0" cy="0"/>
          <a:chOff x="0" y="0"/>
          <a:chExt cx="0" cy="0"/>
        </a:xfrm>
      </p:grpSpPr>
      <p:sp>
        <p:nvSpPr>
          <p:cNvPr id="15" name="Picture Placeholder 1"/>
          <p:cNvSpPr>
            <a:spLocks noGrp="1"/>
          </p:cNvSpPr>
          <p:nvPr>
            <p:ph type="pic" sz="quarter" idx="13" hasCustomPrompt="1"/>
          </p:nvPr>
        </p:nvSpPr>
        <p:spPr>
          <a:xfrm>
            <a:off x="0" y="0"/>
            <a:ext cx="12196154" cy="6858000"/>
          </a:xfrm>
          <a:solidFill>
            <a:srgbClr val="FF5F00"/>
          </a:solidFill>
        </p:spPr>
        <p:txBody>
          <a:bodyPr tIns="36000"/>
          <a:lstStyle>
            <a:lvl1pPr marL="0" indent="0" algn="ctr">
              <a:buNone/>
              <a:defRPr baseline="0">
                <a:solidFill>
                  <a:schemeClr val="bg1"/>
                </a:solidFill>
              </a:defRPr>
            </a:lvl1pPr>
          </a:lstStyle>
          <a:p>
            <a:r>
              <a:rPr lang="en-GB"/>
              <a:t>Add an image: Click here, insert image via Templafy</a:t>
            </a:r>
          </a:p>
        </p:txBody>
      </p:sp>
      <p:sp>
        <p:nvSpPr>
          <p:cNvPr id="9" name="Title 1">
            <a:extLst>
              <a:ext uri="{FF2B5EF4-FFF2-40B4-BE49-F238E27FC236}">
                <a16:creationId xmlns:a16="http://schemas.microsoft.com/office/drawing/2014/main" id="{42F3AD31-345D-4109-B287-41595577EC9E}"/>
              </a:ext>
            </a:extLst>
          </p:cNvPr>
          <p:cNvSpPr>
            <a:spLocks noGrp="1"/>
          </p:cNvSpPr>
          <p:nvPr>
            <p:ph type="ctrTitle" hasCustomPrompt="1"/>
          </p:nvPr>
        </p:nvSpPr>
        <p:spPr bwMode="white">
          <a:xfrm>
            <a:off x="782638" y="1763713"/>
            <a:ext cx="10621962" cy="2546858"/>
          </a:xfrm>
          <a:noFill/>
        </p:spPr>
        <p:txBody>
          <a:bodyPr lIns="0" tIns="0" rIns="0" bIns="0" anchor="ctr" anchorCtr="0"/>
          <a:lstStyle>
            <a:lvl1pPr algn="ctr" defTabSz="914400" rtl="0" eaLnBrk="1" latinLnBrk="0" hangingPunct="1">
              <a:lnSpc>
                <a:spcPts val="6800"/>
              </a:lnSpc>
              <a:spcBef>
                <a:spcPct val="0"/>
              </a:spcBef>
              <a:buNone/>
              <a:defRPr lang="en-GB" sz="6600" b="1" kern="1200" dirty="0">
                <a:solidFill>
                  <a:schemeClr val="bg1"/>
                </a:solidFill>
                <a:latin typeface="+mj-lt"/>
                <a:ea typeface="+mj-ea"/>
                <a:cs typeface="+mj-cs"/>
              </a:defRPr>
            </a:lvl1pPr>
          </a:lstStyle>
          <a:p>
            <a:r>
              <a:rPr lang="en-GB"/>
              <a:t>Add chapter heading or big message</a:t>
            </a:r>
          </a:p>
        </p:txBody>
      </p:sp>
      <p:sp>
        <p:nvSpPr>
          <p:cNvPr id="8" name="Subtitle 2">
            <a:extLst>
              <a:ext uri="{FF2B5EF4-FFF2-40B4-BE49-F238E27FC236}">
                <a16:creationId xmlns:a16="http://schemas.microsoft.com/office/drawing/2014/main" id="{5B913179-DE9C-4BE7-A9F7-5D3728C648B5}"/>
              </a:ext>
            </a:extLst>
          </p:cNvPr>
          <p:cNvSpPr>
            <a:spLocks noGrp="1"/>
          </p:cNvSpPr>
          <p:nvPr>
            <p:ph type="subTitle" idx="1" hasCustomPrompt="1"/>
          </p:nvPr>
        </p:nvSpPr>
        <p:spPr bwMode="white">
          <a:xfrm>
            <a:off x="2220912" y="4724087"/>
            <a:ext cx="7745414" cy="854599"/>
          </a:xfrm>
        </p:spPr>
        <p:txBody>
          <a:bodyPr anchor="t" anchorCtr="0"/>
          <a:lstStyle>
            <a:lvl1pPr marL="0" indent="0" algn="ctr">
              <a:spcBef>
                <a:spcPts val="0"/>
              </a:spcBef>
              <a:buFont typeface="Arial" panose="020B0604020202020204" pitchFamily="34" charset="0"/>
              <a:buChar char="​"/>
              <a:defRPr sz="2400" baseline="0">
                <a:solidFill>
                  <a:schemeClr val="bg1"/>
                </a:solidFill>
              </a:defRPr>
            </a:lvl1pPr>
            <a:lvl2pPr marL="0" indent="0" algn="l">
              <a:spcBef>
                <a:spcPts val="0"/>
              </a:spcBef>
              <a:buFont typeface="Arial" panose="020B0604020202020204" pitchFamily="34" charset="0"/>
              <a:buChar char="​"/>
              <a:defRPr sz="2000"/>
            </a:lvl2pPr>
            <a:lvl3pPr marL="0" indent="0" algn="l">
              <a:spcBef>
                <a:spcPts val="0"/>
              </a:spcBef>
              <a:buFont typeface="Arial" panose="020B0604020202020204" pitchFamily="34" charset="0"/>
              <a:buChar char="​"/>
              <a:defRPr sz="2000"/>
            </a:lvl3pPr>
            <a:lvl4pPr marL="0" indent="0" algn="l">
              <a:spcBef>
                <a:spcPts val="0"/>
              </a:spcBef>
              <a:buFont typeface="Arial" panose="020B0604020202020204" pitchFamily="34" charset="0"/>
              <a:buChar char="​"/>
              <a:defRPr sz="2000"/>
            </a:lvl4pPr>
            <a:lvl5pPr marL="0" indent="0" algn="l">
              <a:spcBef>
                <a:spcPts val="0"/>
              </a:spcBef>
              <a:buFont typeface="Arial" panose="020B0604020202020204" pitchFamily="34" charset="0"/>
              <a:buChar char="​"/>
              <a:defRPr sz="2000"/>
            </a:lvl5pPr>
            <a:lvl6pPr marL="0" indent="0" algn="l">
              <a:spcBef>
                <a:spcPts val="0"/>
              </a:spcBef>
              <a:buFont typeface="Arial" panose="020B0604020202020204" pitchFamily="34" charset="0"/>
              <a:buChar char="​"/>
              <a:defRPr sz="2000"/>
            </a:lvl6pPr>
            <a:lvl7pPr marL="0" indent="0" algn="l">
              <a:spcBef>
                <a:spcPts val="0"/>
              </a:spcBef>
              <a:buFont typeface="Arial" panose="020B0604020202020204" pitchFamily="34" charset="0"/>
              <a:buChar char="​"/>
              <a:defRPr sz="2000"/>
            </a:lvl7pPr>
            <a:lvl8pPr marL="0" indent="0" algn="l">
              <a:spcBef>
                <a:spcPts val="0"/>
              </a:spcBef>
              <a:buFont typeface="Arial" panose="020B0604020202020204" pitchFamily="34" charset="0"/>
              <a:buChar char="​"/>
              <a:defRPr sz="2000"/>
            </a:lvl8pPr>
            <a:lvl9pPr marL="0" indent="0" algn="l">
              <a:spcBef>
                <a:spcPts val="0"/>
              </a:spcBef>
              <a:buFont typeface="Arial" panose="020B0604020202020204" pitchFamily="34" charset="0"/>
              <a:buChar char="​"/>
              <a:defRPr sz="2000"/>
            </a:lvl9pPr>
          </a:lstStyle>
          <a:p>
            <a:r>
              <a:rPr lang="en-GB"/>
              <a:t>Insert introduction text</a:t>
            </a:r>
          </a:p>
        </p:txBody>
      </p:sp>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969937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hapter, on background">
    <p:bg>
      <p:bgPr>
        <a:solidFill>
          <a:srgbClr val="FF910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313D3A0-5532-4D95-A52A-0EA452D20CC4}"/>
              </a:ext>
            </a:extLst>
          </p:cNvPr>
          <p:cNvSpPr>
            <a:spLocks noGrp="1"/>
          </p:cNvSpPr>
          <p:nvPr>
            <p:ph type="ctrTitle" hasCustomPrompt="1"/>
          </p:nvPr>
        </p:nvSpPr>
        <p:spPr>
          <a:xfrm>
            <a:off x="782638" y="1763713"/>
            <a:ext cx="10621962" cy="2546858"/>
          </a:xfrm>
          <a:noFill/>
        </p:spPr>
        <p:txBody>
          <a:bodyPr lIns="0" tIns="0" rIns="0" bIns="0" anchor="ctr" anchorCtr="0"/>
          <a:lstStyle>
            <a:lvl1pPr algn="ctr" defTabSz="914400" rtl="0" eaLnBrk="1" latinLnBrk="0" hangingPunct="1">
              <a:lnSpc>
                <a:spcPts val="6800"/>
              </a:lnSpc>
              <a:spcBef>
                <a:spcPct val="0"/>
              </a:spcBef>
              <a:buNone/>
              <a:defRPr lang="en-GB" sz="6600" b="1" kern="1200" dirty="0">
                <a:solidFill>
                  <a:schemeClr val="bg1"/>
                </a:solidFill>
                <a:latin typeface="+mj-lt"/>
                <a:ea typeface="+mj-ea"/>
                <a:cs typeface="+mj-cs"/>
              </a:defRPr>
            </a:lvl1pPr>
          </a:lstStyle>
          <a:p>
            <a:r>
              <a:rPr lang="en-GB"/>
              <a:t>Add chapter heading or big message</a:t>
            </a:r>
          </a:p>
        </p:txBody>
      </p:sp>
      <p:sp>
        <p:nvSpPr>
          <p:cNvPr id="3" name="Subtitle 2"/>
          <p:cNvSpPr>
            <a:spLocks noGrp="1"/>
          </p:cNvSpPr>
          <p:nvPr>
            <p:ph type="subTitle" idx="1" hasCustomPrompt="1"/>
          </p:nvPr>
        </p:nvSpPr>
        <p:spPr>
          <a:xfrm>
            <a:off x="2220914" y="4724087"/>
            <a:ext cx="7745412" cy="854599"/>
          </a:xfrm>
        </p:spPr>
        <p:txBody>
          <a:bodyPr anchor="t" anchorCtr="0"/>
          <a:lstStyle>
            <a:lvl1pPr marL="0" indent="0" algn="ctr">
              <a:spcBef>
                <a:spcPts val="0"/>
              </a:spcBef>
              <a:buFont typeface="Arial" panose="020B0604020202020204" pitchFamily="34" charset="0"/>
              <a:buChar char="​"/>
              <a:defRPr sz="2400" baseline="0">
                <a:solidFill>
                  <a:schemeClr val="bg1"/>
                </a:solidFill>
              </a:defRPr>
            </a:lvl1pPr>
            <a:lvl2pPr marL="0" indent="0" algn="l">
              <a:spcBef>
                <a:spcPts val="0"/>
              </a:spcBef>
              <a:buFont typeface="Arial" panose="020B0604020202020204" pitchFamily="34" charset="0"/>
              <a:buChar char="​"/>
              <a:defRPr sz="2000"/>
            </a:lvl2pPr>
            <a:lvl3pPr marL="0" indent="0" algn="l">
              <a:spcBef>
                <a:spcPts val="0"/>
              </a:spcBef>
              <a:buFont typeface="Arial" panose="020B0604020202020204" pitchFamily="34" charset="0"/>
              <a:buChar char="​"/>
              <a:defRPr sz="2000"/>
            </a:lvl3pPr>
            <a:lvl4pPr marL="0" indent="0" algn="l">
              <a:spcBef>
                <a:spcPts val="0"/>
              </a:spcBef>
              <a:buFont typeface="Arial" panose="020B0604020202020204" pitchFamily="34" charset="0"/>
              <a:buChar char="​"/>
              <a:defRPr sz="2000"/>
            </a:lvl4pPr>
            <a:lvl5pPr marL="0" indent="0" algn="l">
              <a:spcBef>
                <a:spcPts val="0"/>
              </a:spcBef>
              <a:buFont typeface="Arial" panose="020B0604020202020204" pitchFamily="34" charset="0"/>
              <a:buChar char="​"/>
              <a:defRPr sz="2000"/>
            </a:lvl5pPr>
            <a:lvl6pPr marL="0" indent="0" algn="l">
              <a:spcBef>
                <a:spcPts val="0"/>
              </a:spcBef>
              <a:buFont typeface="Arial" panose="020B0604020202020204" pitchFamily="34" charset="0"/>
              <a:buChar char="​"/>
              <a:defRPr sz="2000"/>
            </a:lvl6pPr>
            <a:lvl7pPr marL="0" indent="0" algn="l">
              <a:spcBef>
                <a:spcPts val="0"/>
              </a:spcBef>
              <a:buFont typeface="Arial" panose="020B0604020202020204" pitchFamily="34" charset="0"/>
              <a:buChar char="​"/>
              <a:defRPr sz="2000"/>
            </a:lvl7pPr>
            <a:lvl8pPr marL="0" indent="0" algn="l">
              <a:spcBef>
                <a:spcPts val="0"/>
              </a:spcBef>
              <a:buFont typeface="Arial" panose="020B0604020202020204" pitchFamily="34" charset="0"/>
              <a:buChar char="​"/>
              <a:defRPr sz="2000"/>
            </a:lvl8pPr>
            <a:lvl9pPr marL="0" indent="0" algn="l">
              <a:spcBef>
                <a:spcPts val="0"/>
              </a:spcBef>
              <a:buFont typeface="Arial" panose="020B0604020202020204" pitchFamily="34" charset="0"/>
              <a:buChar char="​"/>
              <a:defRPr sz="2000"/>
            </a:lvl9pPr>
          </a:lstStyle>
          <a:p>
            <a:r>
              <a:rPr lang="en-GB"/>
              <a:t>Insert introduction text</a:t>
            </a:r>
          </a:p>
        </p:txBody>
      </p:sp>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1324767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Chapter, on background">
    <p:bg>
      <p:bgPr>
        <a:solidFill>
          <a:srgbClr val="FDC92A"/>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65D7EB4-EF2C-4D4B-BBFA-AD63140C37A7}"/>
              </a:ext>
            </a:extLst>
          </p:cNvPr>
          <p:cNvSpPr>
            <a:spLocks noGrp="1"/>
          </p:cNvSpPr>
          <p:nvPr>
            <p:ph type="ctrTitle" hasCustomPrompt="1"/>
          </p:nvPr>
        </p:nvSpPr>
        <p:spPr>
          <a:xfrm>
            <a:off x="782638" y="1763713"/>
            <a:ext cx="10621962" cy="2546858"/>
          </a:xfrm>
          <a:noFill/>
        </p:spPr>
        <p:txBody>
          <a:bodyPr lIns="0" tIns="0" rIns="0" bIns="0" anchor="ctr" anchorCtr="0"/>
          <a:lstStyle>
            <a:lvl1pPr algn="ctr" defTabSz="914400" rtl="0" eaLnBrk="1" latinLnBrk="0" hangingPunct="1">
              <a:lnSpc>
                <a:spcPts val="6800"/>
              </a:lnSpc>
              <a:spcBef>
                <a:spcPct val="0"/>
              </a:spcBef>
              <a:buNone/>
              <a:defRPr lang="en-GB" sz="6600" b="1" kern="1200" dirty="0">
                <a:solidFill>
                  <a:schemeClr val="bg1"/>
                </a:solidFill>
                <a:latin typeface="+mj-lt"/>
                <a:ea typeface="+mj-ea"/>
                <a:cs typeface="+mj-cs"/>
              </a:defRPr>
            </a:lvl1pPr>
          </a:lstStyle>
          <a:p>
            <a:r>
              <a:rPr lang="en-GB"/>
              <a:t>Add chapter heading or big message</a:t>
            </a:r>
          </a:p>
        </p:txBody>
      </p:sp>
      <p:sp>
        <p:nvSpPr>
          <p:cNvPr id="3" name="Subtitle 2"/>
          <p:cNvSpPr>
            <a:spLocks noGrp="1"/>
          </p:cNvSpPr>
          <p:nvPr>
            <p:ph type="subTitle" idx="1" hasCustomPrompt="1"/>
          </p:nvPr>
        </p:nvSpPr>
        <p:spPr>
          <a:xfrm>
            <a:off x="2220914" y="4724087"/>
            <a:ext cx="7745412" cy="854599"/>
          </a:xfrm>
        </p:spPr>
        <p:txBody>
          <a:bodyPr anchor="t" anchorCtr="0"/>
          <a:lstStyle>
            <a:lvl1pPr marL="0" indent="0" algn="ctr">
              <a:spcBef>
                <a:spcPts val="0"/>
              </a:spcBef>
              <a:buFont typeface="Arial" panose="020B0604020202020204" pitchFamily="34" charset="0"/>
              <a:buChar char="​"/>
              <a:defRPr sz="2400" baseline="0">
                <a:solidFill>
                  <a:schemeClr val="bg1"/>
                </a:solidFill>
              </a:defRPr>
            </a:lvl1pPr>
            <a:lvl2pPr marL="0" indent="0" algn="l">
              <a:spcBef>
                <a:spcPts val="0"/>
              </a:spcBef>
              <a:buFont typeface="Arial" panose="020B0604020202020204" pitchFamily="34" charset="0"/>
              <a:buChar char="​"/>
              <a:defRPr sz="2000"/>
            </a:lvl2pPr>
            <a:lvl3pPr marL="0" indent="0" algn="l">
              <a:spcBef>
                <a:spcPts val="0"/>
              </a:spcBef>
              <a:buFont typeface="Arial" panose="020B0604020202020204" pitchFamily="34" charset="0"/>
              <a:buChar char="​"/>
              <a:defRPr sz="2000"/>
            </a:lvl3pPr>
            <a:lvl4pPr marL="0" indent="0" algn="l">
              <a:spcBef>
                <a:spcPts val="0"/>
              </a:spcBef>
              <a:buFont typeface="Arial" panose="020B0604020202020204" pitchFamily="34" charset="0"/>
              <a:buChar char="​"/>
              <a:defRPr sz="2000"/>
            </a:lvl4pPr>
            <a:lvl5pPr marL="0" indent="0" algn="l">
              <a:spcBef>
                <a:spcPts val="0"/>
              </a:spcBef>
              <a:buFont typeface="Arial" panose="020B0604020202020204" pitchFamily="34" charset="0"/>
              <a:buChar char="​"/>
              <a:defRPr sz="2000"/>
            </a:lvl5pPr>
            <a:lvl6pPr marL="0" indent="0" algn="l">
              <a:spcBef>
                <a:spcPts val="0"/>
              </a:spcBef>
              <a:buFont typeface="Arial" panose="020B0604020202020204" pitchFamily="34" charset="0"/>
              <a:buChar char="​"/>
              <a:defRPr sz="2000"/>
            </a:lvl6pPr>
            <a:lvl7pPr marL="0" indent="0" algn="l">
              <a:spcBef>
                <a:spcPts val="0"/>
              </a:spcBef>
              <a:buFont typeface="Arial" panose="020B0604020202020204" pitchFamily="34" charset="0"/>
              <a:buChar char="​"/>
              <a:defRPr sz="2000"/>
            </a:lvl7pPr>
            <a:lvl8pPr marL="0" indent="0" algn="l">
              <a:spcBef>
                <a:spcPts val="0"/>
              </a:spcBef>
              <a:buFont typeface="Arial" panose="020B0604020202020204" pitchFamily="34" charset="0"/>
              <a:buChar char="​"/>
              <a:defRPr sz="2000"/>
            </a:lvl8pPr>
            <a:lvl9pPr marL="0" indent="0" algn="l">
              <a:spcBef>
                <a:spcPts val="0"/>
              </a:spcBef>
              <a:buFont typeface="Arial" panose="020B0604020202020204" pitchFamily="34" charset="0"/>
              <a:buChar char="​"/>
              <a:defRPr sz="2000"/>
            </a:lvl9pPr>
          </a:lstStyle>
          <a:p>
            <a:r>
              <a:rPr lang="en-GB"/>
              <a:t>Insert introduction text</a:t>
            </a:r>
          </a:p>
        </p:txBody>
      </p:sp>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88391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Chapter, orange box &amp; image">
    <p:spTree>
      <p:nvGrpSpPr>
        <p:cNvPr id="1" name=""/>
        <p:cNvGrpSpPr/>
        <p:nvPr/>
      </p:nvGrpSpPr>
      <p:grpSpPr>
        <a:xfrm>
          <a:off x="0" y="0"/>
          <a:ext cx="0" cy="0"/>
          <a:chOff x="0" y="0"/>
          <a:chExt cx="0" cy="0"/>
        </a:xfrm>
      </p:grpSpPr>
      <p:sp>
        <p:nvSpPr>
          <p:cNvPr id="15" name="Picture Placeholder 1"/>
          <p:cNvSpPr>
            <a:spLocks noGrp="1"/>
          </p:cNvSpPr>
          <p:nvPr>
            <p:ph type="pic" sz="quarter" idx="13" hasCustomPrompt="1"/>
          </p:nvPr>
        </p:nvSpPr>
        <p:spPr>
          <a:xfrm>
            <a:off x="0" y="0"/>
            <a:ext cx="12196154" cy="6858000"/>
          </a:xfrm>
          <a:noFill/>
        </p:spPr>
        <p:txBody>
          <a:bodyPr tIns="36000"/>
          <a:lstStyle>
            <a:lvl1pPr marL="0" indent="0" algn="ctr">
              <a:buNone/>
              <a:defRPr baseline="0">
                <a:solidFill>
                  <a:schemeClr val="tx2"/>
                </a:solidFill>
              </a:defRPr>
            </a:lvl1pPr>
          </a:lstStyle>
          <a:p>
            <a:r>
              <a:rPr lang="en-GB"/>
              <a:t>Add an image: Click here, insert image via Templafy</a:t>
            </a:r>
          </a:p>
        </p:txBody>
      </p:sp>
      <p:sp>
        <p:nvSpPr>
          <p:cNvPr id="7" name="Title 1">
            <a:extLst>
              <a:ext uri="{FF2B5EF4-FFF2-40B4-BE49-F238E27FC236}">
                <a16:creationId xmlns:a16="http://schemas.microsoft.com/office/drawing/2014/main" id="{C0701E18-0200-4F32-AFFB-E0C8B392576D}"/>
              </a:ext>
            </a:extLst>
          </p:cNvPr>
          <p:cNvSpPr>
            <a:spLocks noGrp="1"/>
          </p:cNvSpPr>
          <p:nvPr>
            <p:ph type="ctrTitle" hasCustomPrompt="1"/>
          </p:nvPr>
        </p:nvSpPr>
        <p:spPr>
          <a:xfrm>
            <a:off x="1618422" y="1969630"/>
            <a:ext cx="8955156" cy="2918740"/>
          </a:xfrm>
          <a:solidFill>
            <a:srgbClr val="FF5E00"/>
          </a:solidFill>
        </p:spPr>
        <p:txBody>
          <a:bodyPr lIns="540000" tIns="540000" rIns="540000" bIns="540000" anchor="ctr" anchorCtr="0">
            <a:spAutoFit/>
          </a:bodyPr>
          <a:lstStyle>
            <a:lvl1pPr algn="ctr">
              <a:lnSpc>
                <a:spcPct val="90000"/>
              </a:lnSpc>
              <a:defRPr sz="6600" b="1">
                <a:solidFill>
                  <a:schemeClr val="bg1"/>
                </a:solidFill>
              </a:defRPr>
            </a:lvl1pPr>
          </a:lstStyle>
          <a:p>
            <a:r>
              <a:rPr lang="en-GB"/>
              <a:t>Click to add chapter heading</a:t>
            </a:r>
          </a:p>
        </p:txBody>
      </p:sp>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1327846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5_Chapter, oak shape &amp; image">
    <p:bg>
      <p:bgPr>
        <a:solidFill>
          <a:srgbClr val="FF5F00"/>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AA22785-9C30-4059-8314-892CF3984373}"/>
              </a:ext>
            </a:extLst>
          </p:cNvPr>
          <p:cNvSpPr>
            <a:spLocks noGrp="1"/>
          </p:cNvSpPr>
          <p:nvPr>
            <p:ph type="pic" sz="quarter" idx="13" hasCustomPrompt="1"/>
          </p:nvPr>
        </p:nvSpPr>
        <p:spPr>
          <a:xfrm>
            <a:off x="0" y="0"/>
            <a:ext cx="12193200" cy="6858000"/>
          </a:xfrm>
          <a:custGeom>
            <a:avLst/>
            <a:gdLst>
              <a:gd name="connsiteX0" fmla="*/ 0 w 12193200"/>
              <a:gd name="connsiteY0" fmla="*/ 0 h 6858000"/>
              <a:gd name="connsiteX1" fmla="*/ 12193200 w 12193200"/>
              <a:gd name="connsiteY1" fmla="*/ 0 h 6858000"/>
              <a:gd name="connsiteX2" fmla="*/ 12193200 w 12193200"/>
              <a:gd name="connsiteY2" fmla="*/ 1472513 h 6858000"/>
              <a:gd name="connsiteX3" fmla="*/ 10408845 w 12193200"/>
              <a:gd name="connsiteY3" fmla="*/ 1765643 h 6858000"/>
              <a:gd name="connsiteX4" fmla="*/ 9353613 w 12193200"/>
              <a:gd name="connsiteY4" fmla="*/ 1368167 h 6858000"/>
              <a:gd name="connsiteX5" fmla="*/ 7641347 w 12193200"/>
              <a:gd name="connsiteY5" fmla="*/ 2113692 h 6858000"/>
              <a:gd name="connsiteX6" fmla="*/ 6964405 w 12193200"/>
              <a:gd name="connsiteY6" fmla="*/ 2799492 h 6858000"/>
              <a:gd name="connsiteX7" fmla="*/ 6019020 w 12193200"/>
              <a:gd name="connsiteY7" fmla="*/ 2829011 h 6858000"/>
              <a:gd name="connsiteX8" fmla="*/ 5072261 w 12193200"/>
              <a:gd name="connsiteY8" fmla="*/ 4250724 h 6858000"/>
              <a:gd name="connsiteX9" fmla="*/ 3491128 w 12193200"/>
              <a:gd name="connsiteY9" fmla="*/ 4727146 h 6858000"/>
              <a:gd name="connsiteX10" fmla="*/ 2777798 w 12193200"/>
              <a:gd name="connsiteY10" fmla="*/ 5878384 h 6858000"/>
              <a:gd name="connsiteX11" fmla="*/ 2314374 w 12193200"/>
              <a:gd name="connsiteY11" fmla="*/ 5864654 h 6858000"/>
              <a:gd name="connsiteX12" fmla="*/ 1700595 w 12193200"/>
              <a:gd name="connsiteY12" fmla="*/ 5570152 h 6858000"/>
              <a:gd name="connsiteX13" fmla="*/ 737360 w 12193200"/>
              <a:gd name="connsiteY13" fmla="*/ 6560752 h 6858000"/>
              <a:gd name="connsiteX14" fmla="*/ 0 w 12193200"/>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3200" h="6858000">
                <a:moveTo>
                  <a:pt x="0" y="0"/>
                </a:moveTo>
                <a:lnTo>
                  <a:pt x="12193200" y="0"/>
                </a:lnTo>
                <a:lnTo>
                  <a:pt x="12193200" y="1472513"/>
                </a:lnTo>
                <a:cubicBezTo>
                  <a:pt x="10975939" y="1367481"/>
                  <a:pt x="11224473" y="1964038"/>
                  <a:pt x="10408845" y="1765643"/>
                </a:cubicBezTo>
                <a:cubicBezTo>
                  <a:pt x="9864409" y="1633151"/>
                  <a:pt x="10110195" y="1397686"/>
                  <a:pt x="9353613" y="1368167"/>
                </a:cubicBezTo>
                <a:cubicBezTo>
                  <a:pt x="8288081" y="1326292"/>
                  <a:pt x="8756311" y="2163805"/>
                  <a:pt x="7641347" y="2113692"/>
                </a:cubicBezTo>
                <a:cubicBezTo>
                  <a:pt x="7187535" y="2093784"/>
                  <a:pt x="7382517" y="2621005"/>
                  <a:pt x="6964405" y="2799492"/>
                </a:cubicBezTo>
                <a:cubicBezTo>
                  <a:pt x="6656142" y="2931297"/>
                  <a:pt x="6290895" y="2740454"/>
                  <a:pt x="6019020" y="2829011"/>
                </a:cubicBezTo>
                <a:cubicBezTo>
                  <a:pt x="4974085" y="3170194"/>
                  <a:pt x="5589923" y="3870411"/>
                  <a:pt x="5072261" y="4250724"/>
                </a:cubicBezTo>
                <a:cubicBezTo>
                  <a:pt x="4139922" y="4935838"/>
                  <a:pt x="4541555" y="4291227"/>
                  <a:pt x="3491128" y="4727146"/>
                </a:cubicBezTo>
                <a:cubicBezTo>
                  <a:pt x="2988570" y="4935151"/>
                  <a:pt x="2777798" y="5878384"/>
                  <a:pt x="2777798" y="5878384"/>
                </a:cubicBezTo>
                <a:cubicBezTo>
                  <a:pt x="2777798" y="5878384"/>
                  <a:pt x="2370672" y="5957330"/>
                  <a:pt x="2314374" y="5864654"/>
                </a:cubicBezTo>
                <a:cubicBezTo>
                  <a:pt x="2212764" y="5697838"/>
                  <a:pt x="2144108" y="5556422"/>
                  <a:pt x="1700595" y="5570152"/>
                </a:cubicBezTo>
                <a:cubicBezTo>
                  <a:pt x="1275618" y="5583195"/>
                  <a:pt x="1041503" y="6123460"/>
                  <a:pt x="737360" y="6560752"/>
                </a:cubicBezTo>
                <a:cubicBezTo>
                  <a:pt x="628197" y="6716584"/>
                  <a:pt x="221757" y="6621162"/>
                  <a:pt x="0" y="6858000"/>
                </a:cubicBezTo>
                <a:close/>
              </a:path>
            </a:pathLst>
          </a:custGeom>
          <a:solidFill>
            <a:schemeClr val="bg1"/>
          </a:solidFill>
        </p:spPr>
        <p:txBody>
          <a:bodyPr wrap="square" tIns="36000">
            <a:noAutofit/>
          </a:bodyPr>
          <a:lstStyle>
            <a:lvl1pPr marL="0" indent="0" algn="ctr">
              <a:buNone/>
              <a:defRPr baseline="0">
                <a:solidFill>
                  <a:schemeClr val="tx2"/>
                </a:solidFill>
              </a:defRPr>
            </a:lvl1pPr>
          </a:lstStyle>
          <a:p>
            <a:r>
              <a:rPr lang="en-GB"/>
              <a:t>Add an image: Click here, insert image via Templafy</a:t>
            </a:r>
          </a:p>
        </p:txBody>
      </p:sp>
      <p:sp>
        <p:nvSpPr>
          <p:cNvPr id="2" name="Title 1"/>
          <p:cNvSpPr>
            <a:spLocks noGrp="1"/>
          </p:cNvSpPr>
          <p:nvPr>
            <p:ph type="ctrTitle" hasCustomPrompt="1"/>
          </p:nvPr>
        </p:nvSpPr>
        <p:spPr>
          <a:xfrm>
            <a:off x="6291263" y="4002848"/>
            <a:ext cx="5152901" cy="1329595"/>
          </a:xfrm>
          <a:noFill/>
        </p:spPr>
        <p:txBody>
          <a:bodyPr wrap="square" lIns="0" tIns="0" rIns="0" bIns="0" anchor="ctr" anchorCtr="0">
            <a:spAutoFit/>
          </a:bodyPr>
          <a:lstStyle>
            <a:lvl1pPr algn="l">
              <a:lnSpc>
                <a:spcPct val="90000"/>
              </a:lnSpc>
              <a:defRPr sz="4800" b="1">
                <a:solidFill>
                  <a:schemeClr val="bg1"/>
                </a:solidFill>
              </a:defRPr>
            </a:lvl1pPr>
          </a:lstStyle>
          <a:p>
            <a:r>
              <a:rPr lang="en-GB"/>
              <a:t>Click to add chapter heading</a:t>
            </a:r>
          </a:p>
        </p:txBody>
      </p:sp>
      <p:sp>
        <p:nvSpPr>
          <p:cNvPr id="8" name="Text Placeholder 20">
            <a:extLst>
              <a:ext uri="{FF2B5EF4-FFF2-40B4-BE49-F238E27FC236}">
                <a16:creationId xmlns:a16="http://schemas.microsoft.com/office/drawing/2014/main" id="{D21585C6-5E47-4744-B88D-E91601F55192}"/>
              </a:ext>
            </a:extLst>
          </p:cNvPr>
          <p:cNvSpPr>
            <a:spLocks noGrp="1"/>
          </p:cNvSpPr>
          <p:nvPr>
            <p:ph type="body" sz="quarter" idx="14" hasCustomPrompt="1"/>
          </p:nvPr>
        </p:nvSpPr>
        <p:spPr>
          <a:xfrm>
            <a:off x="6291263" y="5581810"/>
            <a:ext cx="5114925" cy="769292"/>
          </a:xfrm>
        </p:spPr>
        <p:txBody>
          <a:bodyPr/>
          <a:lstStyle>
            <a:lvl1pPr marL="0" indent="0" algn="l">
              <a:spcBef>
                <a:spcPts val="0"/>
              </a:spcBef>
              <a:buNone/>
              <a:defRPr b="0">
                <a:solidFill>
                  <a:schemeClr val="bg1"/>
                </a:solidFill>
              </a:defRPr>
            </a:lvl1pPr>
            <a:lvl2pPr marL="216000" indent="0" algn="ctr">
              <a:buNone/>
              <a:defRPr/>
            </a:lvl2pPr>
            <a:lvl3pPr algn="ctr">
              <a:defRPr/>
            </a:lvl3pPr>
            <a:lvl4pPr algn="ctr">
              <a:defRPr/>
            </a:lvl4pPr>
            <a:lvl5pPr algn="ctr">
              <a:defRPr/>
            </a:lvl5pPr>
          </a:lstStyle>
          <a:p>
            <a:r>
              <a:rPr lang="en-GB"/>
              <a:t>Insert introduction text</a:t>
            </a:r>
          </a:p>
        </p:txBody>
      </p:sp>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3617464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Big message, textbox &amp; image">
    <p:spTree>
      <p:nvGrpSpPr>
        <p:cNvPr id="1" name=""/>
        <p:cNvGrpSpPr/>
        <p:nvPr/>
      </p:nvGrpSpPr>
      <p:grpSpPr>
        <a:xfrm>
          <a:off x="0" y="0"/>
          <a:ext cx="0" cy="0"/>
          <a:chOff x="0" y="0"/>
          <a:chExt cx="0" cy="0"/>
        </a:xfrm>
      </p:grpSpPr>
      <p:sp>
        <p:nvSpPr>
          <p:cNvPr id="7" name="Picture Placeholder 1">
            <a:extLst>
              <a:ext uri="{FF2B5EF4-FFF2-40B4-BE49-F238E27FC236}">
                <a16:creationId xmlns:a16="http://schemas.microsoft.com/office/drawing/2014/main" id="{0758CA1E-A7C6-4199-9C43-B3326643056E}"/>
              </a:ext>
            </a:extLst>
          </p:cNvPr>
          <p:cNvSpPr>
            <a:spLocks noGrp="1"/>
          </p:cNvSpPr>
          <p:nvPr>
            <p:ph type="pic" sz="quarter" idx="13" hasCustomPrompt="1"/>
          </p:nvPr>
        </p:nvSpPr>
        <p:spPr>
          <a:xfrm>
            <a:off x="0" y="0"/>
            <a:ext cx="12196154" cy="6858000"/>
          </a:xfrm>
          <a:noFill/>
        </p:spPr>
        <p:txBody>
          <a:bodyPr tIns="36000"/>
          <a:lstStyle>
            <a:lvl1pPr marL="0" indent="0" algn="ctr">
              <a:buNone/>
              <a:defRPr baseline="0">
                <a:solidFill>
                  <a:schemeClr val="tx2"/>
                </a:solidFill>
              </a:defRPr>
            </a:lvl1pPr>
          </a:lstStyle>
          <a:p>
            <a:r>
              <a:rPr lang="en-GB"/>
              <a:t>Add an image: Click here, insert image via Templafy</a:t>
            </a:r>
          </a:p>
        </p:txBody>
      </p:sp>
      <p:sp>
        <p:nvSpPr>
          <p:cNvPr id="8" name="Title 1">
            <a:extLst>
              <a:ext uri="{FF2B5EF4-FFF2-40B4-BE49-F238E27FC236}">
                <a16:creationId xmlns:a16="http://schemas.microsoft.com/office/drawing/2014/main" id="{A438773E-D526-4B9C-A162-7E855E7E8F07}"/>
              </a:ext>
            </a:extLst>
          </p:cNvPr>
          <p:cNvSpPr>
            <a:spLocks noGrp="1"/>
          </p:cNvSpPr>
          <p:nvPr>
            <p:ph type="ctrTitle" hasCustomPrompt="1"/>
          </p:nvPr>
        </p:nvSpPr>
        <p:spPr>
          <a:xfrm>
            <a:off x="1851524" y="1226343"/>
            <a:ext cx="8488952" cy="4405313"/>
          </a:xfrm>
          <a:solidFill>
            <a:srgbClr val="FF5E00"/>
          </a:solidFill>
        </p:spPr>
        <p:txBody>
          <a:bodyPr lIns="720000" tIns="540000" rIns="720000" bIns="540000" anchor="ctr" anchorCtr="0">
            <a:noAutofit/>
          </a:bodyPr>
          <a:lstStyle>
            <a:lvl1pPr algn="ctr">
              <a:lnSpc>
                <a:spcPct val="90000"/>
              </a:lnSpc>
              <a:defRPr sz="4000" b="1">
                <a:solidFill>
                  <a:schemeClr val="bg1"/>
                </a:solidFill>
              </a:defRPr>
            </a:lvl1pPr>
          </a:lstStyle>
          <a:p>
            <a:r>
              <a:rPr lang="en-GB"/>
              <a:t>Click to add a longer message or a quote</a:t>
            </a:r>
          </a:p>
        </p:txBody>
      </p:sp>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233537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Big message on colour">
    <p:bg>
      <p:bgPr>
        <a:solidFill>
          <a:srgbClr val="FFECFF"/>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A497D09-A345-4966-AD3C-EA9ECA1C60B9}"/>
              </a:ext>
            </a:extLst>
          </p:cNvPr>
          <p:cNvSpPr>
            <a:spLocks noGrp="1"/>
          </p:cNvSpPr>
          <p:nvPr>
            <p:ph type="ctrTitle" hasCustomPrompt="1"/>
          </p:nvPr>
        </p:nvSpPr>
        <p:spPr>
          <a:xfrm>
            <a:off x="782638" y="1763713"/>
            <a:ext cx="10623550" cy="2546858"/>
          </a:xfrm>
          <a:noFill/>
        </p:spPr>
        <p:txBody>
          <a:bodyPr lIns="0" tIns="0" rIns="0" bIns="0" anchor="ctr" anchorCtr="0"/>
          <a:lstStyle>
            <a:lvl1pPr algn="ctr" defTabSz="914400" rtl="0" eaLnBrk="1" latinLnBrk="0" hangingPunct="1">
              <a:lnSpc>
                <a:spcPts val="6800"/>
              </a:lnSpc>
              <a:spcBef>
                <a:spcPct val="0"/>
              </a:spcBef>
              <a:buNone/>
              <a:defRPr lang="en-GB" sz="6600" b="1" kern="1200" dirty="0">
                <a:solidFill>
                  <a:srgbClr val="FF5F00"/>
                </a:solidFill>
                <a:latin typeface="+mj-lt"/>
                <a:ea typeface="+mj-ea"/>
                <a:cs typeface="+mj-cs"/>
              </a:defRPr>
            </a:lvl1pPr>
          </a:lstStyle>
          <a:p>
            <a:r>
              <a:rPr lang="en-GB"/>
              <a:t>Add chapter heading or big message</a:t>
            </a:r>
          </a:p>
        </p:txBody>
      </p:sp>
      <p:sp>
        <p:nvSpPr>
          <p:cNvPr id="3" name="Subtitle 2"/>
          <p:cNvSpPr>
            <a:spLocks noGrp="1"/>
          </p:cNvSpPr>
          <p:nvPr>
            <p:ph type="subTitle" idx="1" hasCustomPrompt="1"/>
          </p:nvPr>
        </p:nvSpPr>
        <p:spPr>
          <a:xfrm>
            <a:off x="2220914" y="4724087"/>
            <a:ext cx="7745412" cy="854599"/>
          </a:xfrm>
        </p:spPr>
        <p:txBody>
          <a:bodyPr anchor="t" anchorCtr="0"/>
          <a:lstStyle>
            <a:lvl1pPr marL="0" indent="0" algn="ctr">
              <a:spcBef>
                <a:spcPts val="0"/>
              </a:spcBef>
              <a:buFont typeface="Arial" panose="020B0604020202020204" pitchFamily="34" charset="0"/>
              <a:buChar char="​"/>
              <a:defRPr sz="2400" baseline="0">
                <a:solidFill>
                  <a:schemeClr val="tx2"/>
                </a:solidFill>
              </a:defRPr>
            </a:lvl1pPr>
            <a:lvl2pPr marL="0" indent="0" algn="l">
              <a:spcBef>
                <a:spcPts val="0"/>
              </a:spcBef>
              <a:buFont typeface="Arial" panose="020B0604020202020204" pitchFamily="34" charset="0"/>
              <a:buChar char="​"/>
              <a:defRPr sz="2000"/>
            </a:lvl2pPr>
            <a:lvl3pPr marL="0" indent="0" algn="l">
              <a:spcBef>
                <a:spcPts val="0"/>
              </a:spcBef>
              <a:buFont typeface="Arial" panose="020B0604020202020204" pitchFamily="34" charset="0"/>
              <a:buChar char="​"/>
              <a:defRPr sz="2000"/>
            </a:lvl3pPr>
            <a:lvl4pPr marL="0" indent="0" algn="l">
              <a:spcBef>
                <a:spcPts val="0"/>
              </a:spcBef>
              <a:buFont typeface="Arial" panose="020B0604020202020204" pitchFamily="34" charset="0"/>
              <a:buChar char="​"/>
              <a:defRPr sz="2000"/>
            </a:lvl4pPr>
            <a:lvl5pPr marL="0" indent="0" algn="l">
              <a:spcBef>
                <a:spcPts val="0"/>
              </a:spcBef>
              <a:buFont typeface="Arial" panose="020B0604020202020204" pitchFamily="34" charset="0"/>
              <a:buChar char="​"/>
              <a:defRPr sz="2000"/>
            </a:lvl5pPr>
            <a:lvl6pPr marL="0" indent="0" algn="l">
              <a:spcBef>
                <a:spcPts val="0"/>
              </a:spcBef>
              <a:buFont typeface="Arial" panose="020B0604020202020204" pitchFamily="34" charset="0"/>
              <a:buChar char="​"/>
              <a:defRPr sz="2000"/>
            </a:lvl6pPr>
            <a:lvl7pPr marL="0" indent="0" algn="l">
              <a:spcBef>
                <a:spcPts val="0"/>
              </a:spcBef>
              <a:buFont typeface="Arial" panose="020B0604020202020204" pitchFamily="34" charset="0"/>
              <a:buChar char="​"/>
              <a:defRPr sz="2000"/>
            </a:lvl7pPr>
            <a:lvl8pPr marL="0" indent="0" algn="l">
              <a:spcBef>
                <a:spcPts val="0"/>
              </a:spcBef>
              <a:buFont typeface="Arial" panose="020B0604020202020204" pitchFamily="34" charset="0"/>
              <a:buChar char="​"/>
              <a:defRPr sz="2000"/>
            </a:lvl8pPr>
            <a:lvl9pPr marL="0" indent="0" algn="l">
              <a:spcBef>
                <a:spcPts val="0"/>
              </a:spcBef>
              <a:buFont typeface="Arial" panose="020B0604020202020204" pitchFamily="34" charset="0"/>
              <a:buChar char="​"/>
              <a:defRPr sz="2000"/>
            </a:lvl9pPr>
          </a:lstStyle>
          <a:p>
            <a:r>
              <a:rPr lang="en-GB"/>
              <a:t>Insert introduction text</a:t>
            </a:r>
          </a:p>
        </p:txBody>
      </p:sp>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3830531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Big message on image">
    <p:spTree>
      <p:nvGrpSpPr>
        <p:cNvPr id="1" name=""/>
        <p:cNvGrpSpPr/>
        <p:nvPr/>
      </p:nvGrpSpPr>
      <p:grpSpPr>
        <a:xfrm>
          <a:off x="0" y="0"/>
          <a:ext cx="0" cy="0"/>
          <a:chOff x="0" y="0"/>
          <a:chExt cx="0" cy="0"/>
        </a:xfrm>
      </p:grpSpPr>
      <p:sp>
        <p:nvSpPr>
          <p:cNvPr id="15" name="Picture Placeholder 1"/>
          <p:cNvSpPr>
            <a:spLocks noGrp="1"/>
          </p:cNvSpPr>
          <p:nvPr>
            <p:ph type="pic" sz="quarter" idx="13" hasCustomPrompt="1"/>
          </p:nvPr>
        </p:nvSpPr>
        <p:spPr>
          <a:xfrm>
            <a:off x="0" y="0"/>
            <a:ext cx="12196154" cy="6858000"/>
          </a:xfrm>
          <a:blipFill>
            <a:blip r:embed="rId2" cstate="screen">
              <a:extLst>
                <a:ext uri="{28A0092B-C50C-407E-A947-70E740481C1C}">
                  <a14:useLocalDpi xmlns:a14="http://schemas.microsoft.com/office/drawing/2010/main"/>
                </a:ext>
              </a:extLst>
            </a:blip>
            <a:stretch>
              <a:fillRect t="1" b="1"/>
            </a:stretch>
          </a:blipFill>
        </p:spPr>
        <p:txBody>
          <a:bodyPr tIns="36000"/>
          <a:lstStyle>
            <a:lvl1pPr marL="0" indent="0" algn="ctr">
              <a:buNone/>
              <a:defRPr baseline="0">
                <a:solidFill>
                  <a:schemeClr val="bg1"/>
                </a:solidFill>
              </a:defRPr>
            </a:lvl1pPr>
          </a:lstStyle>
          <a:p>
            <a:r>
              <a:rPr lang="en-GB"/>
              <a:t>Change image: Click here, insert image via Templafy</a:t>
            </a:r>
          </a:p>
        </p:txBody>
      </p:sp>
      <p:sp>
        <p:nvSpPr>
          <p:cNvPr id="8" name="Title 1">
            <a:extLst>
              <a:ext uri="{FF2B5EF4-FFF2-40B4-BE49-F238E27FC236}">
                <a16:creationId xmlns:a16="http://schemas.microsoft.com/office/drawing/2014/main" id="{A438773E-D526-4B9C-A162-7E855E7E8F07}"/>
              </a:ext>
            </a:extLst>
          </p:cNvPr>
          <p:cNvSpPr>
            <a:spLocks noGrp="1"/>
          </p:cNvSpPr>
          <p:nvPr>
            <p:ph type="ctrTitle" hasCustomPrompt="1"/>
          </p:nvPr>
        </p:nvSpPr>
        <p:spPr bwMode="white">
          <a:xfrm>
            <a:off x="1851524" y="1226343"/>
            <a:ext cx="8488952" cy="4405313"/>
          </a:xfrm>
          <a:noFill/>
        </p:spPr>
        <p:txBody>
          <a:bodyPr lIns="0" tIns="0" rIns="0" bIns="0" anchor="ctr" anchorCtr="0">
            <a:noAutofit/>
          </a:bodyPr>
          <a:lstStyle>
            <a:lvl1pPr algn="ctr">
              <a:lnSpc>
                <a:spcPct val="90000"/>
              </a:lnSpc>
              <a:defRPr sz="4000" b="1">
                <a:solidFill>
                  <a:schemeClr val="bg1"/>
                </a:solidFill>
              </a:defRPr>
            </a:lvl1pPr>
          </a:lstStyle>
          <a:p>
            <a:r>
              <a:rPr lang="en-GB"/>
              <a:t>Click to add a longer </a:t>
            </a:r>
            <a:br>
              <a:rPr lang="en-GB"/>
            </a:br>
            <a:r>
              <a:rPr lang="en-GB"/>
              <a:t>message or a quote</a:t>
            </a:r>
          </a:p>
        </p:txBody>
      </p:sp>
      <p:sp>
        <p:nvSpPr>
          <p:cNvPr id="4" name="Date_DateCustomA"/>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36356909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Content - one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84224" y="481665"/>
            <a:ext cx="10620375" cy="1052240"/>
          </a:xfrm>
        </p:spPr>
        <p:txBody>
          <a:bodyPr/>
          <a:lstStyle>
            <a:lvl1pPr>
              <a:lnSpc>
                <a:spcPct val="90000"/>
              </a:lnSpc>
              <a:defRPr baseline="0"/>
            </a:lvl1pPr>
          </a:lstStyle>
          <a:p>
            <a:r>
              <a:rPr lang="en-GB" noProof="0"/>
              <a:t>Click to add heading on maximum two rows</a:t>
            </a:r>
          </a:p>
        </p:txBody>
      </p:sp>
      <p:sp>
        <p:nvSpPr>
          <p:cNvPr id="3" name="Content Placeholder 2"/>
          <p:cNvSpPr>
            <a:spLocks noGrp="1"/>
          </p:cNvSpPr>
          <p:nvPr>
            <p:ph idx="1" hasCustomPrompt="1"/>
          </p:nvPr>
        </p:nvSpPr>
        <p:spPr>
          <a:xfrm>
            <a:off x="784224" y="1763713"/>
            <a:ext cx="10621963" cy="4175125"/>
          </a:xfrm>
        </p:spPr>
        <p:txBody>
          <a:bodyPr/>
          <a:lstStyle/>
          <a:p>
            <a:pPr lvl="0"/>
            <a:r>
              <a:rPr lang="en-GB"/>
              <a:t>Click to add text</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e_DateCustomA"/>
          <p:cNvSpPr>
            <a:spLocks noGrp="1"/>
          </p:cNvSpPr>
          <p:nvPr>
            <p:ph type="dt" sz="half" idx="10"/>
          </p:nvPr>
        </p:nvSpPr>
        <p:spPr/>
        <p:txBody>
          <a:bodyPr/>
          <a:lstStyle/>
          <a:p>
            <a:endParaRPr lang="en-GB" noProof="0"/>
          </a:p>
        </p:txBody>
      </p:sp>
      <p:sp>
        <p:nvSpPr>
          <p:cNvPr id="5" name="FLD_PresentationTitle"/>
          <p:cNvSpPr>
            <a:spLocks noGrp="1"/>
          </p:cNvSpPr>
          <p:nvPr>
            <p:ph type="ftr" sz="quarter" idx="11"/>
          </p:nvPr>
        </p:nvSpPr>
        <p:spPr/>
        <p:txBody>
          <a:bodyPr/>
          <a:lstStyle/>
          <a:p>
            <a:endParaRPr lang="en-GB" noProof="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a:p>
        </p:txBody>
      </p:sp>
    </p:spTree>
    <p:extLst>
      <p:ext uri="{BB962C8B-B14F-4D97-AF65-F5344CB8AC3E}">
        <p14:creationId xmlns:p14="http://schemas.microsoft.com/office/powerpoint/2010/main" val="1154529330"/>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2_Content - one column">
    <p:bg>
      <p:bgPr>
        <a:solidFill>
          <a:srgbClr val="FAEFE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84224" y="481665"/>
            <a:ext cx="10620375" cy="1052240"/>
          </a:xfrm>
        </p:spPr>
        <p:txBody>
          <a:bodyPr/>
          <a:lstStyle>
            <a:lvl1pPr>
              <a:lnSpc>
                <a:spcPct val="90000"/>
              </a:lnSpc>
              <a:defRPr baseline="0"/>
            </a:lvl1pPr>
          </a:lstStyle>
          <a:p>
            <a:r>
              <a:rPr lang="en-GB" noProof="0"/>
              <a:t>Click to add heading on maximum two rows</a:t>
            </a:r>
          </a:p>
        </p:txBody>
      </p:sp>
      <p:sp>
        <p:nvSpPr>
          <p:cNvPr id="3" name="Content Placeholder 2"/>
          <p:cNvSpPr>
            <a:spLocks noGrp="1"/>
          </p:cNvSpPr>
          <p:nvPr>
            <p:ph idx="1" hasCustomPrompt="1"/>
          </p:nvPr>
        </p:nvSpPr>
        <p:spPr>
          <a:xfrm>
            <a:off x="784226" y="1763713"/>
            <a:ext cx="10621962" cy="4175125"/>
          </a:xfrm>
        </p:spPr>
        <p:txBody>
          <a:bodyPr/>
          <a:lstStyle/>
          <a:p>
            <a:pPr lvl="0"/>
            <a:r>
              <a:rPr lang="en-GB"/>
              <a:t>Click to add text</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e_DateCustomA"/>
          <p:cNvSpPr>
            <a:spLocks noGrp="1"/>
          </p:cNvSpPr>
          <p:nvPr>
            <p:ph type="dt" sz="half" idx="10"/>
          </p:nvPr>
        </p:nvSpPr>
        <p:spPr/>
        <p:txBody>
          <a:bodyPr/>
          <a:lstStyle/>
          <a:p>
            <a:endParaRPr lang="en-GB" noProof="0"/>
          </a:p>
        </p:txBody>
      </p:sp>
      <p:sp>
        <p:nvSpPr>
          <p:cNvPr id="5" name="FLD_PresentationTitle"/>
          <p:cNvSpPr>
            <a:spLocks noGrp="1"/>
          </p:cNvSpPr>
          <p:nvPr>
            <p:ph type="ftr" sz="quarter" idx="11"/>
          </p:nvPr>
        </p:nvSpPr>
        <p:spPr/>
        <p:txBody>
          <a:bodyPr/>
          <a:lstStyle/>
          <a:p>
            <a:endParaRPr lang="en-GB" noProof="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a:p>
        </p:txBody>
      </p:sp>
    </p:spTree>
    <p:extLst>
      <p:ext uri="{BB962C8B-B14F-4D97-AF65-F5344CB8AC3E}">
        <p14:creationId xmlns:p14="http://schemas.microsoft.com/office/powerpoint/2010/main" val="1872929173"/>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3_Content - one column">
    <p:bg>
      <p:bgPr>
        <a:solidFill>
          <a:srgbClr val="FFECF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84224" y="481665"/>
            <a:ext cx="10620375" cy="1052240"/>
          </a:xfrm>
        </p:spPr>
        <p:txBody>
          <a:bodyPr/>
          <a:lstStyle>
            <a:lvl1pPr>
              <a:lnSpc>
                <a:spcPct val="90000"/>
              </a:lnSpc>
              <a:defRPr baseline="0"/>
            </a:lvl1pPr>
          </a:lstStyle>
          <a:p>
            <a:r>
              <a:rPr lang="en-GB" noProof="0"/>
              <a:t>Click to add heading on maximum two rows</a:t>
            </a:r>
          </a:p>
        </p:txBody>
      </p:sp>
      <p:sp>
        <p:nvSpPr>
          <p:cNvPr id="3" name="Content Placeholder 2"/>
          <p:cNvSpPr>
            <a:spLocks noGrp="1"/>
          </p:cNvSpPr>
          <p:nvPr>
            <p:ph idx="1" hasCustomPrompt="1"/>
          </p:nvPr>
        </p:nvSpPr>
        <p:spPr>
          <a:xfrm>
            <a:off x="784226" y="1763713"/>
            <a:ext cx="10621962" cy="4175125"/>
          </a:xfrm>
        </p:spPr>
        <p:txBody>
          <a:bodyPr/>
          <a:lstStyle/>
          <a:p>
            <a:pPr lvl="0"/>
            <a:r>
              <a:rPr lang="en-GB"/>
              <a:t>Click to add text</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e_DateCustomA"/>
          <p:cNvSpPr>
            <a:spLocks noGrp="1"/>
          </p:cNvSpPr>
          <p:nvPr>
            <p:ph type="dt" sz="half" idx="10"/>
          </p:nvPr>
        </p:nvSpPr>
        <p:spPr/>
        <p:txBody>
          <a:bodyPr/>
          <a:lstStyle/>
          <a:p>
            <a:endParaRPr lang="en-GB" noProof="0"/>
          </a:p>
        </p:txBody>
      </p:sp>
      <p:sp>
        <p:nvSpPr>
          <p:cNvPr id="5" name="FLD_PresentationTitle"/>
          <p:cNvSpPr>
            <a:spLocks noGrp="1"/>
          </p:cNvSpPr>
          <p:nvPr>
            <p:ph type="ftr" sz="quarter" idx="11"/>
          </p:nvPr>
        </p:nvSpPr>
        <p:spPr/>
        <p:txBody>
          <a:bodyPr/>
          <a:lstStyle/>
          <a:p>
            <a:endParaRPr lang="en-GB" noProof="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a:p>
        </p:txBody>
      </p:sp>
    </p:spTree>
    <p:extLst>
      <p:ext uri="{BB962C8B-B14F-4D97-AF65-F5344CB8AC3E}">
        <p14:creationId xmlns:p14="http://schemas.microsoft.com/office/powerpoint/2010/main" val="2388249043"/>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4_Content - one column">
    <p:bg>
      <p:bgPr>
        <a:solidFill>
          <a:srgbClr val="EBF9F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84224" y="481665"/>
            <a:ext cx="10620375" cy="1052240"/>
          </a:xfrm>
        </p:spPr>
        <p:txBody>
          <a:bodyPr/>
          <a:lstStyle>
            <a:lvl1pPr>
              <a:lnSpc>
                <a:spcPct val="90000"/>
              </a:lnSpc>
              <a:defRPr baseline="0"/>
            </a:lvl1pPr>
          </a:lstStyle>
          <a:p>
            <a:r>
              <a:rPr lang="en-GB" noProof="0"/>
              <a:t>Click to add heading on maximum two rows</a:t>
            </a:r>
          </a:p>
        </p:txBody>
      </p:sp>
      <p:sp>
        <p:nvSpPr>
          <p:cNvPr id="3" name="Content Placeholder 2"/>
          <p:cNvSpPr>
            <a:spLocks noGrp="1"/>
          </p:cNvSpPr>
          <p:nvPr>
            <p:ph idx="1" hasCustomPrompt="1"/>
          </p:nvPr>
        </p:nvSpPr>
        <p:spPr>
          <a:xfrm>
            <a:off x="784226" y="1763713"/>
            <a:ext cx="10621962" cy="4175125"/>
          </a:xfrm>
        </p:spPr>
        <p:txBody>
          <a:bodyPr/>
          <a:lstStyle/>
          <a:p>
            <a:pPr lvl="0"/>
            <a:r>
              <a:rPr lang="en-GB"/>
              <a:t>Click to add text</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e_DateCustomA"/>
          <p:cNvSpPr>
            <a:spLocks noGrp="1"/>
          </p:cNvSpPr>
          <p:nvPr>
            <p:ph type="dt" sz="half" idx="10"/>
          </p:nvPr>
        </p:nvSpPr>
        <p:spPr/>
        <p:txBody>
          <a:bodyPr/>
          <a:lstStyle/>
          <a:p>
            <a:endParaRPr lang="en-GB" noProof="0"/>
          </a:p>
        </p:txBody>
      </p:sp>
      <p:sp>
        <p:nvSpPr>
          <p:cNvPr id="5" name="FLD_PresentationTitle"/>
          <p:cNvSpPr>
            <a:spLocks noGrp="1"/>
          </p:cNvSpPr>
          <p:nvPr>
            <p:ph type="ftr" sz="quarter" idx="11"/>
          </p:nvPr>
        </p:nvSpPr>
        <p:spPr/>
        <p:txBody>
          <a:bodyPr/>
          <a:lstStyle/>
          <a:p>
            <a:endParaRPr lang="en-GB" noProof="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a:p>
        </p:txBody>
      </p:sp>
    </p:spTree>
    <p:extLst>
      <p:ext uri="{BB962C8B-B14F-4D97-AF65-F5344CB8AC3E}">
        <p14:creationId xmlns:p14="http://schemas.microsoft.com/office/powerpoint/2010/main" val="1877560194"/>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Content - one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84224" y="481665"/>
            <a:ext cx="10620375" cy="1052240"/>
          </a:xfrm>
        </p:spPr>
        <p:txBody>
          <a:bodyPr/>
          <a:lstStyle>
            <a:lvl1pPr>
              <a:lnSpc>
                <a:spcPct val="90000"/>
              </a:lnSpc>
              <a:defRPr baseline="0"/>
            </a:lvl1pPr>
          </a:lstStyle>
          <a:p>
            <a:r>
              <a:rPr lang="en-GB" noProof="0"/>
              <a:t>Click to add heading on maximum two rows</a:t>
            </a:r>
          </a:p>
        </p:txBody>
      </p:sp>
      <p:sp>
        <p:nvSpPr>
          <p:cNvPr id="7" name="Subtitle 2"/>
          <p:cNvSpPr>
            <a:spLocks noGrp="1"/>
          </p:cNvSpPr>
          <p:nvPr>
            <p:ph type="subTitle" idx="13" hasCustomPrompt="1"/>
          </p:nvPr>
        </p:nvSpPr>
        <p:spPr>
          <a:xfrm>
            <a:off x="787399" y="1013791"/>
            <a:ext cx="9178925" cy="516835"/>
          </a:xfrm>
        </p:spPr>
        <p:txBody>
          <a:bodyPr/>
          <a:lstStyle>
            <a:lvl1pPr marL="0" indent="0" algn="l">
              <a:buNone/>
              <a:defRPr sz="24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add sub heading on maximum one row</a:t>
            </a:r>
          </a:p>
        </p:txBody>
      </p:sp>
      <p:sp>
        <p:nvSpPr>
          <p:cNvPr id="3" name="Content Placeholder 2"/>
          <p:cNvSpPr>
            <a:spLocks noGrp="1"/>
          </p:cNvSpPr>
          <p:nvPr>
            <p:ph idx="1" hasCustomPrompt="1"/>
          </p:nvPr>
        </p:nvSpPr>
        <p:spPr>
          <a:xfrm>
            <a:off x="784224" y="1763713"/>
            <a:ext cx="10621963" cy="4175125"/>
          </a:xfrm>
        </p:spPr>
        <p:txBody>
          <a:bodyPr/>
          <a:lstStyle/>
          <a:p>
            <a:pPr lvl="0"/>
            <a:r>
              <a:rPr lang="en-GB"/>
              <a:t>Click to add text</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e_DateCustomA"/>
          <p:cNvSpPr>
            <a:spLocks noGrp="1"/>
          </p:cNvSpPr>
          <p:nvPr>
            <p:ph type="dt" sz="half" idx="10"/>
          </p:nvPr>
        </p:nvSpPr>
        <p:spPr/>
        <p:txBody>
          <a:bodyPr/>
          <a:lstStyle/>
          <a:p>
            <a:endParaRPr lang="en-GB" noProof="0"/>
          </a:p>
        </p:txBody>
      </p:sp>
      <p:sp>
        <p:nvSpPr>
          <p:cNvPr id="5" name="FLD_PresentationTitle"/>
          <p:cNvSpPr>
            <a:spLocks noGrp="1"/>
          </p:cNvSpPr>
          <p:nvPr>
            <p:ph type="ftr" sz="quarter" idx="11"/>
          </p:nvPr>
        </p:nvSpPr>
        <p:spPr/>
        <p:txBody>
          <a:bodyPr/>
          <a:lstStyle/>
          <a:p>
            <a:endParaRPr lang="en-GB" noProof="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a:p>
        </p:txBody>
      </p:sp>
    </p:spTree>
    <p:extLst>
      <p:ext uri="{BB962C8B-B14F-4D97-AF65-F5344CB8AC3E}">
        <p14:creationId xmlns:p14="http://schemas.microsoft.com/office/powerpoint/2010/main" val="423228779"/>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Content - one column">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40BA2930-8025-4C2C-B4B4-60F0A01ACCCB}"/>
              </a:ext>
            </a:extLst>
          </p:cNvPr>
          <p:cNvSpPr>
            <a:spLocks noGrp="1"/>
          </p:cNvSpPr>
          <p:nvPr>
            <p:ph type="subTitle" idx="13" hasCustomPrompt="1"/>
          </p:nvPr>
        </p:nvSpPr>
        <p:spPr>
          <a:xfrm>
            <a:off x="787399" y="482162"/>
            <a:ext cx="9178925" cy="516835"/>
          </a:xfrm>
        </p:spPr>
        <p:txBody>
          <a:bodyPr/>
          <a:lstStyle>
            <a:lvl1pPr marL="0" indent="0" algn="l">
              <a:buNone/>
              <a:defRPr sz="24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add sub heading on maximum one row</a:t>
            </a:r>
          </a:p>
        </p:txBody>
      </p:sp>
      <p:sp>
        <p:nvSpPr>
          <p:cNvPr id="2" name="Title 1"/>
          <p:cNvSpPr>
            <a:spLocks noGrp="1"/>
          </p:cNvSpPr>
          <p:nvPr>
            <p:ph type="title" hasCustomPrompt="1"/>
          </p:nvPr>
        </p:nvSpPr>
        <p:spPr>
          <a:xfrm>
            <a:off x="784224" y="998997"/>
            <a:ext cx="10620375" cy="534907"/>
          </a:xfrm>
        </p:spPr>
        <p:txBody>
          <a:bodyPr/>
          <a:lstStyle>
            <a:lvl1pPr>
              <a:lnSpc>
                <a:spcPct val="90000"/>
              </a:lnSpc>
              <a:defRPr baseline="0"/>
            </a:lvl1pPr>
          </a:lstStyle>
          <a:p>
            <a:r>
              <a:rPr lang="en-GB" noProof="0"/>
              <a:t>Click to add heading on maximum one row</a:t>
            </a:r>
          </a:p>
        </p:txBody>
      </p:sp>
      <p:sp>
        <p:nvSpPr>
          <p:cNvPr id="3" name="Content Placeholder 2"/>
          <p:cNvSpPr>
            <a:spLocks noGrp="1"/>
          </p:cNvSpPr>
          <p:nvPr>
            <p:ph idx="1" hasCustomPrompt="1"/>
          </p:nvPr>
        </p:nvSpPr>
        <p:spPr>
          <a:xfrm>
            <a:off x="784224" y="1763713"/>
            <a:ext cx="10621963" cy="4175125"/>
          </a:xfrm>
        </p:spPr>
        <p:txBody>
          <a:bodyPr/>
          <a:lstStyle/>
          <a:p>
            <a:pPr lvl="0"/>
            <a:r>
              <a:rPr lang="en-GB"/>
              <a:t>Click to add text</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e_DateCustomA"/>
          <p:cNvSpPr>
            <a:spLocks noGrp="1"/>
          </p:cNvSpPr>
          <p:nvPr>
            <p:ph type="dt" sz="half" idx="10"/>
          </p:nvPr>
        </p:nvSpPr>
        <p:spPr/>
        <p:txBody>
          <a:bodyPr/>
          <a:lstStyle/>
          <a:p>
            <a:endParaRPr lang="en-GB" noProof="0"/>
          </a:p>
        </p:txBody>
      </p:sp>
      <p:sp>
        <p:nvSpPr>
          <p:cNvPr id="5" name="FLD_PresentationTitle"/>
          <p:cNvSpPr>
            <a:spLocks noGrp="1"/>
          </p:cNvSpPr>
          <p:nvPr>
            <p:ph type="ftr" sz="quarter" idx="11"/>
          </p:nvPr>
        </p:nvSpPr>
        <p:spPr/>
        <p:txBody>
          <a:bodyPr/>
          <a:lstStyle/>
          <a:p>
            <a:endParaRPr lang="en-GB" noProof="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a:p>
        </p:txBody>
      </p:sp>
    </p:spTree>
    <p:extLst>
      <p:ext uri="{BB962C8B-B14F-4D97-AF65-F5344CB8AC3E}">
        <p14:creationId xmlns:p14="http://schemas.microsoft.com/office/powerpoint/2010/main" val="4068624680"/>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1_Content - two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90000"/>
              </a:lnSpc>
              <a:defRPr/>
            </a:lvl1pPr>
          </a:lstStyle>
          <a:p>
            <a:r>
              <a:rPr lang="en-GB" noProof="0"/>
              <a:t>Click to add heading on maximum two rows</a:t>
            </a:r>
            <a:endParaRPr lang="en-GB"/>
          </a:p>
        </p:txBody>
      </p:sp>
      <p:sp>
        <p:nvSpPr>
          <p:cNvPr id="3" name="Content Placeholder 2"/>
          <p:cNvSpPr>
            <a:spLocks noGrp="1"/>
          </p:cNvSpPr>
          <p:nvPr>
            <p:ph sz="half" idx="1" hasCustomPrompt="1"/>
          </p:nvPr>
        </p:nvSpPr>
        <p:spPr>
          <a:xfrm>
            <a:off x="784225" y="1763713"/>
            <a:ext cx="6948487"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8127999" y="1763713"/>
            <a:ext cx="3276601"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Date_DateCustomA"/>
          <p:cNvSpPr>
            <a:spLocks noGrp="1"/>
          </p:cNvSpPr>
          <p:nvPr>
            <p:ph type="dt" sz="half" idx="10"/>
          </p:nvPr>
        </p:nvSpPr>
        <p:spPr/>
        <p:txBody>
          <a:bodyPr/>
          <a:lstStyle/>
          <a:p>
            <a:endParaRPr lang="en-GB"/>
          </a:p>
        </p:txBody>
      </p:sp>
      <p:sp>
        <p:nvSpPr>
          <p:cNvPr id="6" name="FLD_PresentationTitle"/>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C8C45C-947F-4981-8B3F-4F32E973C901}" type="slidenum">
              <a:rPr lang="en-GB" smtClean="0"/>
              <a:t>‹#›</a:t>
            </a:fld>
            <a:endParaRPr lang="en-GB"/>
          </a:p>
        </p:txBody>
      </p:sp>
    </p:spTree>
    <p:extLst>
      <p:ext uri="{BB962C8B-B14F-4D97-AF65-F5344CB8AC3E}">
        <p14:creationId xmlns:p14="http://schemas.microsoft.com/office/powerpoint/2010/main" val="29360210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2_Content - two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90000"/>
              </a:lnSpc>
              <a:defRPr/>
            </a:lvl1pPr>
          </a:lstStyle>
          <a:p>
            <a:r>
              <a:rPr lang="en-GB" noProof="0"/>
              <a:t>Click to add heading on maximum two rows</a:t>
            </a:r>
            <a:endParaRPr lang="en-GB"/>
          </a:p>
        </p:txBody>
      </p:sp>
      <p:sp>
        <p:nvSpPr>
          <p:cNvPr id="3" name="Content Placeholder 2"/>
          <p:cNvSpPr>
            <a:spLocks noGrp="1"/>
          </p:cNvSpPr>
          <p:nvPr>
            <p:ph sz="half" idx="1" hasCustomPrompt="1"/>
          </p:nvPr>
        </p:nvSpPr>
        <p:spPr>
          <a:xfrm>
            <a:off x="784226" y="1763713"/>
            <a:ext cx="5111750"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91263" y="1763713"/>
            <a:ext cx="5113338"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Date_DateCustomA"/>
          <p:cNvSpPr>
            <a:spLocks noGrp="1"/>
          </p:cNvSpPr>
          <p:nvPr>
            <p:ph type="dt" sz="half" idx="10"/>
          </p:nvPr>
        </p:nvSpPr>
        <p:spPr/>
        <p:txBody>
          <a:bodyPr/>
          <a:lstStyle/>
          <a:p>
            <a:endParaRPr lang="en-GB"/>
          </a:p>
        </p:txBody>
      </p:sp>
      <p:sp>
        <p:nvSpPr>
          <p:cNvPr id="6" name="FLD_PresentationTitle"/>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C8C45C-947F-4981-8B3F-4F32E973C901}" type="slidenum">
              <a:rPr lang="en-GB" smtClean="0"/>
              <a:t>‹#›</a:t>
            </a:fld>
            <a:endParaRPr lang="en-GB"/>
          </a:p>
        </p:txBody>
      </p:sp>
    </p:spTree>
    <p:extLst>
      <p:ext uri="{BB962C8B-B14F-4D97-AF65-F5344CB8AC3E}">
        <p14:creationId xmlns:p14="http://schemas.microsoft.com/office/powerpoint/2010/main" val="33335176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3_Content - two columns">
    <p:bg>
      <p:bgPr>
        <a:solidFill>
          <a:srgbClr val="FAEFE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90000"/>
              </a:lnSpc>
              <a:defRPr/>
            </a:lvl1pPr>
          </a:lstStyle>
          <a:p>
            <a:r>
              <a:rPr lang="en-GB" noProof="0"/>
              <a:t>Click to add heading on maximum two rows</a:t>
            </a:r>
            <a:endParaRPr lang="en-GB"/>
          </a:p>
        </p:txBody>
      </p:sp>
      <p:sp>
        <p:nvSpPr>
          <p:cNvPr id="3" name="Content Placeholder 2"/>
          <p:cNvSpPr>
            <a:spLocks noGrp="1"/>
          </p:cNvSpPr>
          <p:nvPr>
            <p:ph sz="half" idx="1" hasCustomPrompt="1"/>
          </p:nvPr>
        </p:nvSpPr>
        <p:spPr>
          <a:xfrm>
            <a:off x="784226" y="1763713"/>
            <a:ext cx="5111750"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91263" y="1763713"/>
            <a:ext cx="5113338"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Date_DateCustomA"/>
          <p:cNvSpPr>
            <a:spLocks noGrp="1"/>
          </p:cNvSpPr>
          <p:nvPr>
            <p:ph type="dt" sz="half" idx="10"/>
          </p:nvPr>
        </p:nvSpPr>
        <p:spPr/>
        <p:txBody>
          <a:bodyPr/>
          <a:lstStyle/>
          <a:p>
            <a:endParaRPr lang="en-GB"/>
          </a:p>
        </p:txBody>
      </p:sp>
      <p:sp>
        <p:nvSpPr>
          <p:cNvPr id="6" name="FLD_PresentationTitle"/>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C8C45C-947F-4981-8B3F-4F32E973C901}" type="slidenum">
              <a:rPr lang="en-GB" smtClean="0"/>
              <a:t>‹#›</a:t>
            </a:fld>
            <a:endParaRPr lang="en-GB"/>
          </a:p>
        </p:txBody>
      </p:sp>
    </p:spTree>
    <p:extLst>
      <p:ext uri="{BB962C8B-B14F-4D97-AF65-F5344CB8AC3E}">
        <p14:creationId xmlns:p14="http://schemas.microsoft.com/office/powerpoint/2010/main" val="29490622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4_Content - two columns">
    <p:bg>
      <p:bgPr>
        <a:solidFill>
          <a:srgbClr val="FFECF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90000"/>
              </a:lnSpc>
              <a:defRPr/>
            </a:lvl1pPr>
          </a:lstStyle>
          <a:p>
            <a:r>
              <a:rPr lang="en-GB" noProof="0"/>
              <a:t>Click to add heading on maximum two rows</a:t>
            </a:r>
            <a:endParaRPr lang="en-GB"/>
          </a:p>
        </p:txBody>
      </p:sp>
      <p:sp>
        <p:nvSpPr>
          <p:cNvPr id="3" name="Content Placeholder 2"/>
          <p:cNvSpPr>
            <a:spLocks noGrp="1"/>
          </p:cNvSpPr>
          <p:nvPr>
            <p:ph sz="half" idx="1" hasCustomPrompt="1"/>
          </p:nvPr>
        </p:nvSpPr>
        <p:spPr>
          <a:xfrm>
            <a:off x="784226" y="1763713"/>
            <a:ext cx="5111750"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91263" y="1763713"/>
            <a:ext cx="5113338"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Date_DateCustomA"/>
          <p:cNvSpPr>
            <a:spLocks noGrp="1"/>
          </p:cNvSpPr>
          <p:nvPr>
            <p:ph type="dt" sz="half" idx="10"/>
          </p:nvPr>
        </p:nvSpPr>
        <p:spPr/>
        <p:txBody>
          <a:bodyPr/>
          <a:lstStyle/>
          <a:p>
            <a:endParaRPr lang="en-GB"/>
          </a:p>
        </p:txBody>
      </p:sp>
      <p:sp>
        <p:nvSpPr>
          <p:cNvPr id="6" name="FLD_PresentationTitle"/>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C8C45C-947F-4981-8B3F-4F32E973C901}" type="slidenum">
              <a:rPr lang="en-GB" smtClean="0"/>
              <a:t>‹#›</a:t>
            </a:fld>
            <a:endParaRPr lang="en-GB"/>
          </a:p>
        </p:txBody>
      </p:sp>
    </p:spTree>
    <p:extLst>
      <p:ext uri="{BB962C8B-B14F-4D97-AF65-F5344CB8AC3E}">
        <p14:creationId xmlns:p14="http://schemas.microsoft.com/office/powerpoint/2010/main" val="34740226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5_Content - two columns">
    <p:bg>
      <p:bgPr>
        <a:solidFill>
          <a:srgbClr val="EBF9F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90000"/>
              </a:lnSpc>
              <a:defRPr/>
            </a:lvl1pPr>
          </a:lstStyle>
          <a:p>
            <a:r>
              <a:rPr lang="en-GB" noProof="0"/>
              <a:t>Click to add heading on maximum two rows</a:t>
            </a:r>
            <a:endParaRPr lang="en-GB"/>
          </a:p>
        </p:txBody>
      </p:sp>
      <p:sp>
        <p:nvSpPr>
          <p:cNvPr id="3" name="Content Placeholder 2"/>
          <p:cNvSpPr>
            <a:spLocks noGrp="1"/>
          </p:cNvSpPr>
          <p:nvPr>
            <p:ph sz="half" idx="1" hasCustomPrompt="1"/>
          </p:nvPr>
        </p:nvSpPr>
        <p:spPr>
          <a:xfrm>
            <a:off x="784226" y="1763713"/>
            <a:ext cx="5111750"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91263" y="1763713"/>
            <a:ext cx="5113338"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Date_DateCustomA"/>
          <p:cNvSpPr>
            <a:spLocks noGrp="1"/>
          </p:cNvSpPr>
          <p:nvPr>
            <p:ph type="dt" sz="half" idx="10"/>
          </p:nvPr>
        </p:nvSpPr>
        <p:spPr/>
        <p:txBody>
          <a:bodyPr/>
          <a:lstStyle/>
          <a:p>
            <a:endParaRPr lang="en-GB"/>
          </a:p>
        </p:txBody>
      </p:sp>
      <p:sp>
        <p:nvSpPr>
          <p:cNvPr id="6" name="FLD_PresentationTitle"/>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C8C45C-947F-4981-8B3F-4F32E973C901}" type="slidenum">
              <a:rPr lang="en-GB" smtClean="0"/>
              <a:t>‹#›</a:t>
            </a:fld>
            <a:endParaRPr lang="en-GB"/>
          </a:p>
        </p:txBody>
      </p:sp>
    </p:spTree>
    <p:extLst>
      <p:ext uri="{BB962C8B-B14F-4D97-AF65-F5344CB8AC3E}">
        <p14:creationId xmlns:p14="http://schemas.microsoft.com/office/powerpoint/2010/main" val="40789454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Content - two columns">
    <p:bg>
      <p:bgPr>
        <a:solidFill>
          <a:srgbClr val="FAEFE5"/>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39EB4BE-1358-4A58-A92F-2C27D7EAB556}"/>
              </a:ext>
            </a:extLst>
          </p:cNvPr>
          <p:cNvSpPr>
            <a:spLocks noGrp="1"/>
          </p:cNvSpPr>
          <p:nvPr>
            <p:ph type="pic" sz="quarter" idx="14" hasCustomPrompt="1"/>
          </p:nvPr>
        </p:nvSpPr>
        <p:spPr>
          <a:xfrm>
            <a:off x="5685247" y="669602"/>
            <a:ext cx="6507953" cy="6188397"/>
          </a:xfrm>
          <a:custGeom>
            <a:avLst/>
            <a:gdLst>
              <a:gd name="connsiteX0" fmla="*/ 5976385 w 6507953"/>
              <a:gd name="connsiteY0" fmla="*/ 0 h 6188397"/>
              <a:gd name="connsiteX1" fmla="*/ 6507953 w 6507953"/>
              <a:gd name="connsiteY1" fmla="*/ 71964 h 6188397"/>
              <a:gd name="connsiteX2" fmla="*/ 6507953 w 6507953"/>
              <a:gd name="connsiteY2" fmla="*/ 6188397 h 6188397"/>
              <a:gd name="connsiteX3" fmla="*/ 0 w 6507953"/>
              <a:gd name="connsiteY3" fmla="*/ 6188397 h 6188397"/>
              <a:gd name="connsiteX4" fmla="*/ 81396 w 6507953"/>
              <a:gd name="connsiteY4" fmla="*/ 6094197 h 6188397"/>
              <a:gd name="connsiteX5" fmla="*/ 450649 w 6507953"/>
              <a:gd name="connsiteY5" fmla="*/ 4839242 h 6188397"/>
              <a:gd name="connsiteX6" fmla="*/ 944112 w 6507953"/>
              <a:gd name="connsiteY6" fmla="*/ 2677453 h 6188397"/>
              <a:gd name="connsiteX7" fmla="*/ 2415927 w 6507953"/>
              <a:gd name="connsiteY7" fmla="*/ 1921114 h 6188397"/>
              <a:gd name="connsiteX8" fmla="*/ 3628626 w 6507953"/>
              <a:gd name="connsiteY8" fmla="*/ 557128 h 6188397"/>
              <a:gd name="connsiteX9" fmla="*/ 4675091 w 6507953"/>
              <a:gd name="connsiteY9" fmla="*/ 530439 h 6188397"/>
              <a:gd name="connsiteX10" fmla="*/ 5976385 w 6507953"/>
              <a:gd name="connsiteY10" fmla="*/ 0 h 6188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7953" h="6188397">
                <a:moveTo>
                  <a:pt x="5976385" y="0"/>
                </a:moveTo>
                <a:cubicBezTo>
                  <a:pt x="6173580" y="0"/>
                  <a:pt x="6347435" y="30501"/>
                  <a:pt x="6507953" y="71964"/>
                </a:cubicBezTo>
                <a:lnTo>
                  <a:pt x="6507953" y="6188397"/>
                </a:lnTo>
                <a:lnTo>
                  <a:pt x="0" y="6188397"/>
                </a:lnTo>
                <a:lnTo>
                  <a:pt x="81396" y="6094197"/>
                </a:lnTo>
                <a:cubicBezTo>
                  <a:pt x="451738" y="5616923"/>
                  <a:pt x="27324" y="5360656"/>
                  <a:pt x="450649" y="4839242"/>
                </a:cubicBezTo>
                <a:cubicBezTo>
                  <a:pt x="919344" y="4262098"/>
                  <a:pt x="394444" y="3377557"/>
                  <a:pt x="944112" y="2677453"/>
                </a:cubicBezTo>
                <a:cubicBezTo>
                  <a:pt x="1484254" y="1989742"/>
                  <a:pt x="1470917" y="2519227"/>
                  <a:pt x="2415927" y="1921114"/>
                </a:cubicBezTo>
                <a:cubicBezTo>
                  <a:pt x="3127542" y="1470264"/>
                  <a:pt x="2353530" y="835930"/>
                  <a:pt x="3628626" y="557128"/>
                </a:cubicBezTo>
                <a:cubicBezTo>
                  <a:pt x="4098273" y="454662"/>
                  <a:pt x="4275939" y="634811"/>
                  <a:pt x="4675091" y="530439"/>
                </a:cubicBezTo>
                <a:cubicBezTo>
                  <a:pt x="5240001" y="383174"/>
                  <a:pt x="5359080" y="0"/>
                  <a:pt x="5976385" y="0"/>
                </a:cubicBezTo>
                <a:close/>
              </a:path>
            </a:pathLst>
          </a:custGeom>
          <a:solidFill>
            <a:schemeClr val="bg1"/>
          </a:solidFill>
        </p:spPr>
        <p:txBody>
          <a:bodyPr wrap="square" lIns="3528000" tIns="1080000" rIns="180000" anchor="t" anchorCtr="0">
            <a:noAutofit/>
          </a:bodyPr>
          <a:lstStyle>
            <a:lvl1pPr marL="0" indent="0" algn="r">
              <a:buNone/>
              <a:defRPr sz="2400"/>
            </a:lvl1pPr>
          </a:lstStyle>
          <a:p>
            <a:r>
              <a:rPr lang="en-GB"/>
              <a:t>Add an image: Click here, insert image via Templafy</a:t>
            </a:r>
          </a:p>
          <a:p>
            <a:endParaRPr lang="en-GB"/>
          </a:p>
          <a:p>
            <a:endParaRPr lang="en-GB"/>
          </a:p>
        </p:txBody>
      </p:sp>
      <p:sp>
        <p:nvSpPr>
          <p:cNvPr id="2" name="Title 1"/>
          <p:cNvSpPr>
            <a:spLocks noGrp="1"/>
          </p:cNvSpPr>
          <p:nvPr userDrawn="1">
            <p:ph type="title" hasCustomPrompt="1"/>
          </p:nvPr>
        </p:nvSpPr>
        <p:spPr>
          <a:xfrm>
            <a:off x="784225" y="481665"/>
            <a:ext cx="7860045" cy="1052240"/>
          </a:xfrm>
        </p:spPr>
        <p:txBody>
          <a:bodyPr/>
          <a:lstStyle>
            <a:lvl1pPr>
              <a:lnSpc>
                <a:spcPct val="90000"/>
              </a:lnSpc>
              <a:defRPr/>
            </a:lvl1pPr>
          </a:lstStyle>
          <a:p>
            <a:r>
              <a:rPr lang="en-GB" noProof="0"/>
              <a:t>Click to add heading on maximum two rows</a:t>
            </a:r>
            <a:endParaRPr lang="en-GB"/>
          </a:p>
        </p:txBody>
      </p:sp>
      <p:sp>
        <p:nvSpPr>
          <p:cNvPr id="3" name="Content Placeholder 2"/>
          <p:cNvSpPr>
            <a:spLocks noGrp="1"/>
          </p:cNvSpPr>
          <p:nvPr userDrawn="1">
            <p:ph sz="half" idx="1" hasCustomPrompt="1"/>
          </p:nvPr>
        </p:nvSpPr>
        <p:spPr>
          <a:xfrm>
            <a:off x="784226" y="1763713"/>
            <a:ext cx="5111750"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Date_DateCustomA"/>
          <p:cNvSpPr>
            <a:spLocks noGrp="1"/>
          </p:cNvSpPr>
          <p:nvPr userDrawn="1">
            <p:ph type="dt" sz="half" idx="10"/>
          </p:nvPr>
        </p:nvSpPr>
        <p:spPr/>
        <p:txBody>
          <a:bodyPr/>
          <a:lstStyle/>
          <a:p>
            <a:endParaRPr lang="en-GB"/>
          </a:p>
        </p:txBody>
      </p:sp>
      <p:sp>
        <p:nvSpPr>
          <p:cNvPr id="6" name="FLD_PresentationTitle"/>
          <p:cNvSpPr>
            <a:spLocks noGrp="1"/>
          </p:cNvSpPr>
          <p:nvPr userDrawn="1">
            <p:ph type="ftr" sz="quarter" idx="11"/>
          </p:nvPr>
        </p:nvSpPr>
        <p:spPr/>
        <p:txBody>
          <a:bodyPr/>
          <a:lstStyle/>
          <a:p>
            <a:endParaRPr lang="en-GB"/>
          </a:p>
        </p:txBody>
      </p:sp>
      <p:sp>
        <p:nvSpPr>
          <p:cNvPr id="7" name="Slide Number Placeholder 6"/>
          <p:cNvSpPr>
            <a:spLocks noGrp="1"/>
          </p:cNvSpPr>
          <p:nvPr userDrawn="1">
            <p:ph type="sldNum" sz="quarter" idx="12"/>
          </p:nvPr>
        </p:nvSpPr>
        <p:spPr/>
        <p:txBody>
          <a:bodyPr/>
          <a:lstStyle>
            <a:lvl1pPr>
              <a:defRPr>
                <a:solidFill>
                  <a:schemeClr val="bg2"/>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34388073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Content - two columns">
    <p:bg>
      <p:bgPr>
        <a:solidFill>
          <a:srgbClr val="FFECFF"/>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39EB4BE-1358-4A58-A92F-2C27D7EAB556}"/>
              </a:ext>
            </a:extLst>
          </p:cNvPr>
          <p:cNvSpPr>
            <a:spLocks noGrp="1"/>
          </p:cNvSpPr>
          <p:nvPr>
            <p:ph type="pic" sz="quarter" idx="14" hasCustomPrompt="1"/>
          </p:nvPr>
        </p:nvSpPr>
        <p:spPr>
          <a:xfrm>
            <a:off x="5685247" y="669602"/>
            <a:ext cx="6507953" cy="6188397"/>
          </a:xfrm>
          <a:custGeom>
            <a:avLst/>
            <a:gdLst>
              <a:gd name="connsiteX0" fmla="*/ 5976385 w 6507953"/>
              <a:gd name="connsiteY0" fmla="*/ 0 h 6188397"/>
              <a:gd name="connsiteX1" fmla="*/ 6507953 w 6507953"/>
              <a:gd name="connsiteY1" fmla="*/ 71964 h 6188397"/>
              <a:gd name="connsiteX2" fmla="*/ 6507953 w 6507953"/>
              <a:gd name="connsiteY2" fmla="*/ 6188397 h 6188397"/>
              <a:gd name="connsiteX3" fmla="*/ 0 w 6507953"/>
              <a:gd name="connsiteY3" fmla="*/ 6188397 h 6188397"/>
              <a:gd name="connsiteX4" fmla="*/ 81396 w 6507953"/>
              <a:gd name="connsiteY4" fmla="*/ 6094197 h 6188397"/>
              <a:gd name="connsiteX5" fmla="*/ 450649 w 6507953"/>
              <a:gd name="connsiteY5" fmla="*/ 4839242 h 6188397"/>
              <a:gd name="connsiteX6" fmla="*/ 944112 w 6507953"/>
              <a:gd name="connsiteY6" fmla="*/ 2677453 h 6188397"/>
              <a:gd name="connsiteX7" fmla="*/ 2415927 w 6507953"/>
              <a:gd name="connsiteY7" fmla="*/ 1921114 h 6188397"/>
              <a:gd name="connsiteX8" fmla="*/ 3628626 w 6507953"/>
              <a:gd name="connsiteY8" fmla="*/ 557128 h 6188397"/>
              <a:gd name="connsiteX9" fmla="*/ 4675091 w 6507953"/>
              <a:gd name="connsiteY9" fmla="*/ 530439 h 6188397"/>
              <a:gd name="connsiteX10" fmla="*/ 5976385 w 6507953"/>
              <a:gd name="connsiteY10" fmla="*/ 0 h 6188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7953" h="6188397">
                <a:moveTo>
                  <a:pt x="5976385" y="0"/>
                </a:moveTo>
                <a:cubicBezTo>
                  <a:pt x="6173580" y="0"/>
                  <a:pt x="6347435" y="30501"/>
                  <a:pt x="6507953" y="71964"/>
                </a:cubicBezTo>
                <a:lnTo>
                  <a:pt x="6507953" y="6188397"/>
                </a:lnTo>
                <a:lnTo>
                  <a:pt x="0" y="6188397"/>
                </a:lnTo>
                <a:lnTo>
                  <a:pt x="81396" y="6094197"/>
                </a:lnTo>
                <a:cubicBezTo>
                  <a:pt x="451738" y="5616923"/>
                  <a:pt x="27324" y="5360656"/>
                  <a:pt x="450649" y="4839242"/>
                </a:cubicBezTo>
                <a:cubicBezTo>
                  <a:pt x="919344" y="4262098"/>
                  <a:pt x="394444" y="3377557"/>
                  <a:pt x="944112" y="2677453"/>
                </a:cubicBezTo>
                <a:cubicBezTo>
                  <a:pt x="1484254" y="1989742"/>
                  <a:pt x="1470917" y="2519227"/>
                  <a:pt x="2415927" y="1921114"/>
                </a:cubicBezTo>
                <a:cubicBezTo>
                  <a:pt x="3127542" y="1470264"/>
                  <a:pt x="2353530" y="835930"/>
                  <a:pt x="3628626" y="557128"/>
                </a:cubicBezTo>
                <a:cubicBezTo>
                  <a:pt x="4098273" y="454662"/>
                  <a:pt x="4275939" y="634811"/>
                  <a:pt x="4675091" y="530439"/>
                </a:cubicBezTo>
                <a:cubicBezTo>
                  <a:pt x="5240001" y="383174"/>
                  <a:pt x="5359080" y="0"/>
                  <a:pt x="5976385" y="0"/>
                </a:cubicBezTo>
                <a:close/>
              </a:path>
            </a:pathLst>
          </a:custGeom>
          <a:solidFill>
            <a:schemeClr val="bg1"/>
          </a:solidFill>
        </p:spPr>
        <p:txBody>
          <a:bodyPr wrap="square" lIns="3528000" tIns="1080000" rIns="180000" anchor="t" anchorCtr="0">
            <a:noAutofit/>
          </a:bodyPr>
          <a:lstStyle>
            <a:lvl1pPr marL="0" indent="0" algn="r">
              <a:buNone/>
              <a:defRPr sz="2400"/>
            </a:lvl1pPr>
          </a:lstStyle>
          <a:p>
            <a:r>
              <a:rPr lang="en-GB"/>
              <a:t>Add an image: Click here, insert image via Templafy</a:t>
            </a:r>
          </a:p>
          <a:p>
            <a:endParaRPr lang="en-GB"/>
          </a:p>
          <a:p>
            <a:endParaRPr lang="en-GB"/>
          </a:p>
        </p:txBody>
      </p:sp>
      <p:sp>
        <p:nvSpPr>
          <p:cNvPr id="2" name="Title 1"/>
          <p:cNvSpPr>
            <a:spLocks noGrp="1"/>
          </p:cNvSpPr>
          <p:nvPr userDrawn="1">
            <p:ph type="title" hasCustomPrompt="1"/>
          </p:nvPr>
        </p:nvSpPr>
        <p:spPr>
          <a:xfrm>
            <a:off x="784225" y="481665"/>
            <a:ext cx="7860045" cy="1052240"/>
          </a:xfrm>
        </p:spPr>
        <p:txBody>
          <a:bodyPr/>
          <a:lstStyle>
            <a:lvl1pPr>
              <a:lnSpc>
                <a:spcPct val="90000"/>
              </a:lnSpc>
              <a:defRPr/>
            </a:lvl1pPr>
          </a:lstStyle>
          <a:p>
            <a:r>
              <a:rPr lang="en-GB" noProof="0"/>
              <a:t>Click to add heading on maximum two rows</a:t>
            </a:r>
            <a:endParaRPr lang="en-GB"/>
          </a:p>
        </p:txBody>
      </p:sp>
      <p:sp>
        <p:nvSpPr>
          <p:cNvPr id="3" name="Content Placeholder 2"/>
          <p:cNvSpPr>
            <a:spLocks noGrp="1"/>
          </p:cNvSpPr>
          <p:nvPr userDrawn="1">
            <p:ph sz="half" idx="1" hasCustomPrompt="1"/>
          </p:nvPr>
        </p:nvSpPr>
        <p:spPr>
          <a:xfrm>
            <a:off x="784226" y="1763713"/>
            <a:ext cx="5111750"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Date_DateCustomA"/>
          <p:cNvSpPr>
            <a:spLocks noGrp="1"/>
          </p:cNvSpPr>
          <p:nvPr userDrawn="1">
            <p:ph type="dt" sz="half" idx="10"/>
          </p:nvPr>
        </p:nvSpPr>
        <p:spPr/>
        <p:txBody>
          <a:bodyPr/>
          <a:lstStyle/>
          <a:p>
            <a:endParaRPr lang="en-GB"/>
          </a:p>
        </p:txBody>
      </p:sp>
      <p:sp>
        <p:nvSpPr>
          <p:cNvPr id="6" name="FLD_PresentationTitle"/>
          <p:cNvSpPr>
            <a:spLocks noGrp="1"/>
          </p:cNvSpPr>
          <p:nvPr userDrawn="1">
            <p:ph type="ftr" sz="quarter" idx="11"/>
          </p:nvPr>
        </p:nvSpPr>
        <p:spPr/>
        <p:txBody>
          <a:bodyPr/>
          <a:lstStyle/>
          <a:p>
            <a:endParaRPr lang="en-GB"/>
          </a:p>
        </p:txBody>
      </p:sp>
      <p:sp>
        <p:nvSpPr>
          <p:cNvPr id="7" name="Slide Number Placeholder 6"/>
          <p:cNvSpPr>
            <a:spLocks noGrp="1"/>
          </p:cNvSpPr>
          <p:nvPr userDrawn="1">
            <p:ph type="sldNum" sz="quarter" idx="12"/>
          </p:nvPr>
        </p:nvSpPr>
        <p:spPr/>
        <p:txBody>
          <a:bodyPr/>
          <a:lstStyle>
            <a:lvl1pPr>
              <a:defRPr>
                <a:solidFill>
                  <a:schemeClr val="bg2"/>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6130881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_Content - two columns">
    <p:bg>
      <p:bgPr>
        <a:solidFill>
          <a:srgbClr val="EBF9F3"/>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39EB4BE-1358-4A58-A92F-2C27D7EAB556}"/>
              </a:ext>
            </a:extLst>
          </p:cNvPr>
          <p:cNvSpPr>
            <a:spLocks noGrp="1"/>
          </p:cNvSpPr>
          <p:nvPr>
            <p:ph type="pic" sz="quarter" idx="14" hasCustomPrompt="1"/>
          </p:nvPr>
        </p:nvSpPr>
        <p:spPr>
          <a:xfrm>
            <a:off x="5685247" y="669602"/>
            <a:ext cx="6507953" cy="6188397"/>
          </a:xfrm>
          <a:custGeom>
            <a:avLst/>
            <a:gdLst>
              <a:gd name="connsiteX0" fmla="*/ 5976385 w 6507953"/>
              <a:gd name="connsiteY0" fmla="*/ 0 h 6188397"/>
              <a:gd name="connsiteX1" fmla="*/ 6507953 w 6507953"/>
              <a:gd name="connsiteY1" fmla="*/ 71964 h 6188397"/>
              <a:gd name="connsiteX2" fmla="*/ 6507953 w 6507953"/>
              <a:gd name="connsiteY2" fmla="*/ 6188397 h 6188397"/>
              <a:gd name="connsiteX3" fmla="*/ 0 w 6507953"/>
              <a:gd name="connsiteY3" fmla="*/ 6188397 h 6188397"/>
              <a:gd name="connsiteX4" fmla="*/ 81396 w 6507953"/>
              <a:gd name="connsiteY4" fmla="*/ 6094197 h 6188397"/>
              <a:gd name="connsiteX5" fmla="*/ 450649 w 6507953"/>
              <a:gd name="connsiteY5" fmla="*/ 4839242 h 6188397"/>
              <a:gd name="connsiteX6" fmla="*/ 944112 w 6507953"/>
              <a:gd name="connsiteY6" fmla="*/ 2677453 h 6188397"/>
              <a:gd name="connsiteX7" fmla="*/ 2415927 w 6507953"/>
              <a:gd name="connsiteY7" fmla="*/ 1921114 h 6188397"/>
              <a:gd name="connsiteX8" fmla="*/ 3628626 w 6507953"/>
              <a:gd name="connsiteY8" fmla="*/ 557128 h 6188397"/>
              <a:gd name="connsiteX9" fmla="*/ 4675091 w 6507953"/>
              <a:gd name="connsiteY9" fmla="*/ 530439 h 6188397"/>
              <a:gd name="connsiteX10" fmla="*/ 5976385 w 6507953"/>
              <a:gd name="connsiteY10" fmla="*/ 0 h 6188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7953" h="6188397">
                <a:moveTo>
                  <a:pt x="5976385" y="0"/>
                </a:moveTo>
                <a:cubicBezTo>
                  <a:pt x="6173580" y="0"/>
                  <a:pt x="6347435" y="30501"/>
                  <a:pt x="6507953" y="71964"/>
                </a:cubicBezTo>
                <a:lnTo>
                  <a:pt x="6507953" y="6188397"/>
                </a:lnTo>
                <a:lnTo>
                  <a:pt x="0" y="6188397"/>
                </a:lnTo>
                <a:lnTo>
                  <a:pt x="81396" y="6094197"/>
                </a:lnTo>
                <a:cubicBezTo>
                  <a:pt x="451738" y="5616923"/>
                  <a:pt x="27324" y="5360656"/>
                  <a:pt x="450649" y="4839242"/>
                </a:cubicBezTo>
                <a:cubicBezTo>
                  <a:pt x="919344" y="4262098"/>
                  <a:pt x="394444" y="3377557"/>
                  <a:pt x="944112" y="2677453"/>
                </a:cubicBezTo>
                <a:cubicBezTo>
                  <a:pt x="1484254" y="1989742"/>
                  <a:pt x="1470917" y="2519227"/>
                  <a:pt x="2415927" y="1921114"/>
                </a:cubicBezTo>
                <a:cubicBezTo>
                  <a:pt x="3127542" y="1470264"/>
                  <a:pt x="2353530" y="835930"/>
                  <a:pt x="3628626" y="557128"/>
                </a:cubicBezTo>
                <a:cubicBezTo>
                  <a:pt x="4098273" y="454662"/>
                  <a:pt x="4275939" y="634811"/>
                  <a:pt x="4675091" y="530439"/>
                </a:cubicBezTo>
                <a:cubicBezTo>
                  <a:pt x="5240001" y="383174"/>
                  <a:pt x="5359080" y="0"/>
                  <a:pt x="5976385" y="0"/>
                </a:cubicBezTo>
                <a:close/>
              </a:path>
            </a:pathLst>
          </a:custGeom>
          <a:solidFill>
            <a:schemeClr val="bg1"/>
          </a:solidFill>
        </p:spPr>
        <p:txBody>
          <a:bodyPr wrap="square" lIns="3528000" tIns="1080000" rIns="180000" anchor="t" anchorCtr="0">
            <a:noAutofit/>
          </a:bodyPr>
          <a:lstStyle>
            <a:lvl1pPr marL="0" indent="0" algn="r">
              <a:buNone/>
              <a:defRPr sz="2400"/>
            </a:lvl1pPr>
          </a:lstStyle>
          <a:p>
            <a:r>
              <a:rPr lang="en-GB"/>
              <a:t>Add an image: Click here, insert image via Templafy</a:t>
            </a:r>
          </a:p>
          <a:p>
            <a:endParaRPr lang="en-GB"/>
          </a:p>
          <a:p>
            <a:endParaRPr lang="en-GB"/>
          </a:p>
        </p:txBody>
      </p:sp>
      <p:sp>
        <p:nvSpPr>
          <p:cNvPr id="2" name="Title 1"/>
          <p:cNvSpPr>
            <a:spLocks noGrp="1"/>
          </p:cNvSpPr>
          <p:nvPr userDrawn="1">
            <p:ph type="title" hasCustomPrompt="1"/>
          </p:nvPr>
        </p:nvSpPr>
        <p:spPr>
          <a:xfrm>
            <a:off x="784225" y="481665"/>
            <a:ext cx="7860045" cy="1052240"/>
          </a:xfrm>
        </p:spPr>
        <p:txBody>
          <a:bodyPr/>
          <a:lstStyle>
            <a:lvl1pPr>
              <a:lnSpc>
                <a:spcPct val="90000"/>
              </a:lnSpc>
              <a:defRPr/>
            </a:lvl1pPr>
          </a:lstStyle>
          <a:p>
            <a:r>
              <a:rPr lang="en-GB" noProof="0"/>
              <a:t>Click to add heading on maximum two rows</a:t>
            </a:r>
            <a:endParaRPr lang="en-GB"/>
          </a:p>
        </p:txBody>
      </p:sp>
      <p:sp>
        <p:nvSpPr>
          <p:cNvPr id="3" name="Content Placeholder 2"/>
          <p:cNvSpPr>
            <a:spLocks noGrp="1"/>
          </p:cNvSpPr>
          <p:nvPr userDrawn="1">
            <p:ph sz="half" idx="1" hasCustomPrompt="1"/>
          </p:nvPr>
        </p:nvSpPr>
        <p:spPr>
          <a:xfrm>
            <a:off x="784226" y="1763713"/>
            <a:ext cx="5111750"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Date_DateCustomA"/>
          <p:cNvSpPr>
            <a:spLocks noGrp="1"/>
          </p:cNvSpPr>
          <p:nvPr userDrawn="1">
            <p:ph type="dt" sz="half" idx="10"/>
          </p:nvPr>
        </p:nvSpPr>
        <p:spPr/>
        <p:txBody>
          <a:bodyPr/>
          <a:lstStyle/>
          <a:p>
            <a:endParaRPr lang="en-GB"/>
          </a:p>
        </p:txBody>
      </p:sp>
      <p:sp>
        <p:nvSpPr>
          <p:cNvPr id="6" name="FLD_PresentationTitle"/>
          <p:cNvSpPr>
            <a:spLocks noGrp="1"/>
          </p:cNvSpPr>
          <p:nvPr userDrawn="1">
            <p:ph type="ftr" sz="quarter" idx="11"/>
          </p:nvPr>
        </p:nvSpPr>
        <p:spPr/>
        <p:txBody>
          <a:bodyPr/>
          <a:lstStyle/>
          <a:p>
            <a:endParaRPr lang="en-GB"/>
          </a:p>
        </p:txBody>
      </p:sp>
      <p:sp>
        <p:nvSpPr>
          <p:cNvPr id="7" name="Slide Number Placeholder 6"/>
          <p:cNvSpPr>
            <a:spLocks noGrp="1"/>
          </p:cNvSpPr>
          <p:nvPr userDrawn="1">
            <p:ph type="sldNum" sz="quarter" idx="12"/>
          </p:nvPr>
        </p:nvSpPr>
        <p:spPr/>
        <p:txBody>
          <a:bodyPr/>
          <a:lstStyle>
            <a:lvl1pPr>
              <a:defRPr>
                <a:solidFill>
                  <a:schemeClr val="bg2"/>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41124802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9 _Content - two columns">
    <p:bg>
      <p:bgPr>
        <a:solidFill>
          <a:srgbClr val="FAEFE5"/>
        </a:solidFill>
        <a:effectLst/>
      </p:bgPr>
    </p:bg>
    <p:spTree>
      <p:nvGrpSpPr>
        <p:cNvPr id="1" name=""/>
        <p:cNvGrpSpPr/>
        <p:nvPr/>
      </p:nvGrpSpPr>
      <p:grpSpPr>
        <a:xfrm>
          <a:off x="0" y="0"/>
          <a:ext cx="0" cy="0"/>
          <a:chOff x="0" y="0"/>
          <a:chExt cx="0" cy="0"/>
        </a:xfrm>
      </p:grpSpPr>
      <p:sp>
        <p:nvSpPr>
          <p:cNvPr id="9" name="Picture Placeholder 9">
            <a:extLst>
              <a:ext uri="{FF2B5EF4-FFF2-40B4-BE49-F238E27FC236}">
                <a16:creationId xmlns:a16="http://schemas.microsoft.com/office/drawing/2014/main" id="{56D3E2AE-17C5-4051-8CFA-81401980D7BD}"/>
              </a:ext>
            </a:extLst>
          </p:cNvPr>
          <p:cNvSpPr>
            <a:spLocks noGrp="1"/>
          </p:cNvSpPr>
          <p:nvPr>
            <p:ph type="pic" sz="quarter" idx="14" hasCustomPrompt="1"/>
          </p:nvPr>
        </p:nvSpPr>
        <p:spPr>
          <a:xfrm>
            <a:off x="6291262" y="0"/>
            <a:ext cx="5900737" cy="6857999"/>
          </a:xfrm>
          <a:solidFill>
            <a:schemeClr val="bg1"/>
          </a:solidFill>
        </p:spPr>
        <p:txBody>
          <a:bodyPr lIns="1080000" tIns="36000" rIns="1080000" anchor="t" anchorCtr="0"/>
          <a:lstStyle>
            <a:lvl1pPr marL="0" marR="0" indent="0" algn="ctr" defTabSz="914400" rtl="0" eaLnBrk="1" fontAlgn="auto" latinLnBrk="0" hangingPunct="1">
              <a:lnSpc>
                <a:spcPct val="100000"/>
              </a:lnSpc>
              <a:spcBef>
                <a:spcPts val="800"/>
              </a:spcBef>
              <a:spcAft>
                <a:spcPts val="0"/>
              </a:spcAft>
              <a:buClr>
                <a:schemeClr val="accent1"/>
              </a:buClr>
              <a:buSzTx/>
              <a:buFont typeface="Arial" panose="020B0604020202020204" pitchFamily="34" charset="0"/>
              <a:buNone/>
              <a:tabLst/>
              <a:defRPr sz="2200"/>
            </a:lvl1pPr>
          </a:lstStyle>
          <a:p>
            <a:r>
              <a:rPr lang="en-GB"/>
              <a:t>Add an image: Click here, insert image via Templafy</a:t>
            </a:r>
          </a:p>
          <a:p>
            <a:pPr marL="0" marR="0" lvl="0" indent="0" algn="ctr" defTabSz="914400" rtl="0" eaLnBrk="1" fontAlgn="auto" latinLnBrk="0" hangingPunct="1">
              <a:lnSpc>
                <a:spcPct val="100000"/>
              </a:lnSpc>
              <a:spcBef>
                <a:spcPts val="800"/>
              </a:spcBef>
              <a:spcAft>
                <a:spcPts val="0"/>
              </a:spcAft>
              <a:buClr>
                <a:schemeClr val="accent1"/>
              </a:buClr>
              <a:buSzTx/>
              <a:buFont typeface="Arial" panose="020B0604020202020204" pitchFamily="34" charset="0"/>
              <a:buNone/>
              <a:tabLst/>
              <a:defRPr/>
            </a:pPr>
            <a:endParaRPr lang="en-GB"/>
          </a:p>
          <a:p>
            <a:pPr marL="0" marR="0" lvl="0" indent="0" algn="ctr" defTabSz="914400" rtl="0" eaLnBrk="1" fontAlgn="auto" latinLnBrk="0" hangingPunct="1">
              <a:lnSpc>
                <a:spcPct val="100000"/>
              </a:lnSpc>
              <a:spcBef>
                <a:spcPts val="800"/>
              </a:spcBef>
              <a:spcAft>
                <a:spcPts val="0"/>
              </a:spcAft>
              <a:buClr>
                <a:schemeClr val="accent1"/>
              </a:buClr>
              <a:buSzTx/>
              <a:buFont typeface="Arial" panose="020B0604020202020204" pitchFamily="34" charset="0"/>
              <a:buNone/>
              <a:tabLst/>
              <a:defRPr/>
            </a:pPr>
            <a:endParaRPr lang="en-GB"/>
          </a:p>
        </p:txBody>
      </p:sp>
      <p:sp>
        <p:nvSpPr>
          <p:cNvPr id="2" name="Title 1"/>
          <p:cNvSpPr>
            <a:spLocks noGrp="1"/>
          </p:cNvSpPr>
          <p:nvPr>
            <p:ph type="title" hasCustomPrompt="1"/>
          </p:nvPr>
        </p:nvSpPr>
        <p:spPr>
          <a:xfrm>
            <a:off x="784225" y="481665"/>
            <a:ext cx="5111751" cy="1052240"/>
          </a:xfrm>
        </p:spPr>
        <p:txBody>
          <a:bodyPr/>
          <a:lstStyle>
            <a:lvl1pPr>
              <a:lnSpc>
                <a:spcPct val="90000"/>
              </a:lnSpc>
              <a:defRPr/>
            </a:lvl1pPr>
          </a:lstStyle>
          <a:p>
            <a:r>
              <a:rPr lang="en-GB" noProof="0"/>
              <a:t>Click to add heading on maximum two rows</a:t>
            </a:r>
            <a:endParaRPr lang="en-GB"/>
          </a:p>
        </p:txBody>
      </p:sp>
      <p:sp>
        <p:nvSpPr>
          <p:cNvPr id="3" name="Content Placeholder 2"/>
          <p:cNvSpPr>
            <a:spLocks noGrp="1"/>
          </p:cNvSpPr>
          <p:nvPr>
            <p:ph sz="half" idx="1" hasCustomPrompt="1"/>
          </p:nvPr>
        </p:nvSpPr>
        <p:spPr>
          <a:xfrm>
            <a:off x="784226" y="1763713"/>
            <a:ext cx="5111750"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Date_DateCustomA"/>
          <p:cNvSpPr>
            <a:spLocks noGrp="1"/>
          </p:cNvSpPr>
          <p:nvPr>
            <p:ph type="dt" sz="half" idx="10"/>
          </p:nvPr>
        </p:nvSpPr>
        <p:spPr/>
        <p:txBody>
          <a:bodyPr/>
          <a:lstStyle/>
          <a:p>
            <a:endParaRPr lang="en-GB"/>
          </a:p>
        </p:txBody>
      </p:sp>
      <p:sp>
        <p:nvSpPr>
          <p:cNvPr id="6" name="FLD_PresentationTitle"/>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30371286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Content - two columns">
    <p:bg>
      <p:bgPr>
        <a:solidFill>
          <a:srgbClr val="FFECFF"/>
        </a:solidFill>
        <a:effectLst/>
      </p:bgPr>
    </p:bg>
    <p:spTree>
      <p:nvGrpSpPr>
        <p:cNvPr id="1" name=""/>
        <p:cNvGrpSpPr/>
        <p:nvPr/>
      </p:nvGrpSpPr>
      <p:grpSpPr>
        <a:xfrm>
          <a:off x="0" y="0"/>
          <a:ext cx="0" cy="0"/>
          <a:chOff x="0" y="0"/>
          <a:chExt cx="0" cy="0"/>
        </a:xfrm>
      </p:grpSpPr>
      <p:sp>
        <p:nvSpPr>
          <p:cNvPr id="9" name="Picture Placeholder 9">
            <a:extLst>
              <a:ext uri="{FF2B5EF4-FFF2-40B4-BE49-F238E27FC236}">
                <a16:creationId xmlns:a16="http://schemas.microsoft.com/office/drawing/2014/main" id="{56D3E2AE-17C5-4051-8CFA-81401980D7BD}"/>
              </a:ext>
            </a:extLst>
          </p:cNvPr>
          <p:cNvSpPr>
            <a:spLocks noGrp="1"/>
          </p:cNvSpPr>
          <p:nvPr>
            <p:ph type="pic" sz="quarter" idx="14" hasCustomPrompt="1"/>
          </p:nvPr>
        </p:nvSpPr>
        <p:spPr>
          <a:xfrm>
            <a:off x="6291262" y="0"/>
            <a:ext cx="5900737" cy="6857999"/>
          </a:xfrm>
          <a:solidFill>
            <a:schemeClr val="bg1"/>
          </a:solidFill>
        </p:spPr>
        <p:txBody>
          <a:bodyPr lIns="1080000" tIns="36000" rIns="1080000" anchor="t" anchorCtr="0"/>
          <a:lstStyle>
            <a:lvl1pPr marL="0" marR="0" indent="0" algn="ctr" defTabSz="914400" rtl="0" eaLnBrk="1" fontAlgn="auto" latinLnBrk="0" hangingPunct="1">
              <a:lnSpc>
                <a:spcPct val="100000"/>
              </a:lnSpc>
              <a:spcBef>
                <a:spcPts val="800"/>
              </a:spcBef>
              <a:spcAft>
                <a:spcPts val="0"/>
              </a:spcAft>
              <a:buClr>
                <a:schemeClr val="accent1"/>
              </a:buClr>
              <a:buSzTx/>
              <a:buFont typeface="Arial" panose="020B0604020202020204" pitchFamily="34" charset="0"/>
              <a:buNone/>
              <a:tabLst/>
              <a:defRPr sz="2200"/>
            </a:lvl1pPr>
          </a:lstStyle>
          <a:p>
            <a:r>
              <a:rPr lang="en-GB"/>
              <a:t>Add an image: Click here, insert image via Templafy</a:t>
            </a:r>
          </a:p>
          <a:p>
            <a:pPr marL="0" marR="0" lvl="0" indent="0" algn="ctr" defTabSz="914400" rtl="0" eaLnBrk="1" fontAlgn="auto" latinLnBrk="0" hangingPunct="1">
              <a:lnSpc>
                <a:spcPct val="100000"/>
              </a:lnSpc>
              <a:spcBef>
                <a:spcPts val="800"/>
              </a:spcBef>
              <a:spcAft>
                <a:spcPts val="0"/>
              </a:spcAft>
              <a:buClr>
                <a:schemeClr val="accent1"/>
              </a:buClr>
              <a:buSzTx/>
              <a:buFont typeface="Arial" panose="020B0604020202020204" pitchFamily="34" charset="0"/>
              <a:buNone/>
              <a:tabLst/>
              <a:defRPr/>
            </a:pPr>
            <a:endParaRPr lang="en-GB"/>
          </a:p>
          <a:p>
            <a:pPr marL="0" marR="0" lvl="0" indent="0" algn="ctr" defTabSz="914400" rtl="0" eaLnBrk="1" fontAlgn="auto" latinLnBrk="0" hangingPunct="1">
              <a:lnSpc>
                <a:spcPct val="100000"/>
              </a:lnSpc>
              <a:spcBef>
                <a:spcPts val="800"/>
              </a:spcBef>
              <a:spcAft>
                <a:spcPts val="0"/>
              </a:spcAft>
              <a:buClr>
                <a:schemeClr val="accent1"/>
              </a:buClr>
              <a:buSzTx/>
              <a:buFont typeface="Arial" panose="020B0604020202020204" pitchFamily="34" charset="0"/>
              <a:buNone/>
              <a:tabLst/>
              <a:defRPr/>
            </a:pPr>
            <a:endParaRPr lang="en-GB"/>
          </a:p>
        </p:txBody>
      </p:sp>
      <p:sp>
        <p:nvSpPr>
          <p:cNvPr id="2" name="Title 1"/>
          <p:cNvSpPr>
            <a:spLocks noGrp="1"/>
          </p:cNvSpPr>
          <p:nvPr>
            <p:ph type="title" hasCustomPrompt="1"/>
          </p:nvPr>
        </p:nvSpPr>
        <p:spPr>
          <a:xfrm>
            <a:off x="784225" y="481665"/>
            <a:ext cx="5111751" cy="1052240"/>
          </a:xfrm>
        </p:spPr>
        <p:txBody>
          <a:bodyPr/>
          <a:lstStyle>
            <a:lvl1pPr>
              <a:lnSpc>
                <a:spcPct val="90000"/>
              </a:lnSpc>
              <a:defRPr/>
            </a:lvl1pPr>
          </a:lstStyle>
          <a:p>
            <a:r>
              <a:rPr lang="en-GB" noProof="0"/>
              <a:t>Click to add heading on maximum two rows</a:t>
            </a:r>
            <a:endParaRPr lang="en-GB"/>
          </a:p>
        </p:txBody>
      </p:sp>
      <p:sp>
        <p:nvSpPr>
          <p:cNvPr id="3" name="Content Placeholder 2"/>
          <p:cNvSpPr>
            <a:spLocks noGrp="1"/>
          </p:cNvSpPr>
          <p:nvPr>
            <p:ph sz="half" idx="1" hasCustomPrompt="1"/>
          </p:nvPr>
        </p:nvSpPr>
        <p:spPr>
          <a:xfrm>
            <a:off x="784226" y="1763713"/>
            <a:ext cx="5111750"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Date_DateCustomA"/>
          <p:cNvSpPr>
            <a:spLocks noGrp="1"/>
          </p:cNvSpPr>
          <p:nvPr>
            <p:ph type="dt" sz="half" idx="10"/>
          </p:nvPr>
        </p:nvSpPr>
        <p:spPr/>
        <p:txBody>
          <a:bodyPr/>
          <a:lstStyle/>
          <a:p>
            <a:endParaRPr lang="en-GB"/>
          </a:p>
        </p:txBody>
      </p:sp>
      <p:sp>
        <p:nvSpPr>
          <p:cNvPr id="6" name="FLD_PresentationTitle"/>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31252159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1_Content - two columns">
    <p:bg>
      <p:bgPr>
        <a:solidFill>
          <a:srgbClr val="EBF9F3"/>
        </a:solidFill>
        <a:effectLst/>
      </p:bgPr>
    </p:bg>
    <p:spTree>
      <p:nvGrpSpPr>
        <p:cNvPr id="1" name=""/>
        <p:cNvGrpSpPr/>
        <p:nvPr/>
      </p:nvGrpSpPr>
      <p:grpSpPr>
        <a:xfrm>
          <a:off x="0" y="0"/>
          <a:ext cx="0" cy="0"/>
          <a:chOff x="0" y="0"/>
          <a:chExt cx="0" cy="0"/>
        </a:xfrm>
      </p:grpSpPr>
      <p:sp>
        <p:nvSpPr>
          <p:cNvPr id="9" name="Picture Placeholder 9">
            <a:extLst>
              <a:ext uri="{FF2B5EF4-FFF2-40B4-BE49-F238E27FC236}">
                <a16:creationId xmlns:a16="http://schemas.microsoft.com/office/drawing/2014/main" id="{56D3E2AE-17C5-4051-8CFA-81401980D7BD}"/>
              </a:ext>
            </a:extLst>
          </p:cNvPr>
          <p:cNvSpPr>
            <a:spLocks noGrp="1"/>
          </p:cNvSpPr>
          <p:nvPr>
            <p:ph type="pic" sz="quarter" idx="14" hasCustomPrompt="1"/>
          </p:nvPr>
        </p:nvSpPr>
        <p:spPr>
          <a:xfrm>
            <a:off x="6291262" y="0"/>
            <a:ext cx="5900737" cy="6857999"/>
          </a:xfrm>
          <a:solidFill>
            <a:schemeClr val="bg1"/>
          </a:solidFill>
        </p:spPr>
        <p:txBody>
          <a:bodyPr lIns="1080000" tIns="36000" rIns="1080000" anchor="t" anchorCtr="0"/>
          <a:lstStyle>
            <a:lvl1pPr marL="0" marR="0" indent="0" algn="ctr" defTabSz="914400" rtl="0" eaLnBrk="1" fontAlgn="auto" latinLnBrk="0" hangingPunct="1">
              <a:lnSpc>
                <a:spcPct val="100000"/>
              </a:lnSpc>
              <a:spcBef>
                <a:spcPts val="800"/>
              </a:spcBef>
              <a:spcAft>
                <a:spcPts val="0"/>
              </a:spcAft>
              <a:buClr>
                <a:schemeClr val="accent1"/>
              </a:buClr>
              <a:buSzTx/>
              <a:buFont typeface="Arial" panose="020B0604020202020204" pitchFamily="34" charset="0"/>
              <a:buNone/>
              <a:tabLst/>
              <a:defRPr sz="2200"/>
            </a:lvl1pPr>
          </a:lstStyle>
          <a:p>
            <a:r>
              <a:rPr lang="en-GB"/>
              <a:t>Add an image: Click here, insert image via Templafy</a:t>
            </a:r>
          </a:p>
          <a:p>
            <a:pPr marL="0" marR="0" lvl="0" indent="0" algn="ctr" defTabSz="914400" rtl="0" eaLnBrk="1" fontAlgn="auto" latinLnBrk="0" hangingPunct="1">
              <a:lnSpc>
                <a:spcPct val="100000"/>
              </a:lnSpc>
              <a:spcBef>
                <a:spcPts val="800"/>
              </a:spcBef>
              <a:spcAft>
                <a:spcPts val="0"/>
              </a:spcAft>
              <a:buClr>
                <a:schemeClr val="accent1"/>
              </a:buClr>
              <a:buSzTx/>
              <a:buFont typeface="Arial" panose="020B0604020202020204" pitchFamily="34" charset="0"/>
              <a:buNone/>
              <a:tabLst/>
              <a:defRPr/>
            </a:pPr>
            <a:endParaRPr lang="en-GB"/>
          </a:p>
          <a:p>
            <a:pPr marL="0" marR="0" lvl="0" indent="0" algn="ctr" defTabSz="914400" rtl="0" eaLnBrk="1" fontAlgn="auto" latinLnBrk="0" hangingPunct="1">
              <a:lnSpc>
                <a:spcPct val="100000"/>
              </a:lnSpc>
              <a:spcBef>
                <a:spcPts val="800"/>
              </a:spcBef>
              <a:spcAft>
                <a:spcPts val="0"/>
              </a:spcAft>
              <a:buClr>
                <a:schemeClr val="accent1"/>
              </a:buClr>
              <a:buSzTx/>
              <a:buFont typeface="Arial" panose="020B0604020202020204" pitchFamily="34" charset="0"/>
              <a:buNone/>
              <a:tabLst/>
              <a:defRPr/>
            </a:pPr>
            <a:endParaRPr lang="en-GB"/>
          </a:p>
        </p:txBody>
      </p:sp>
      <p:sp>
        <p:nvSpPr>
          <p:cNvPr id="2" name="Title 1"/>
          <p:cNvSpPr>
            <a:spLocks noGrp="1"/>
          </p:cNvSpPr>
          <p:nvPr>
            <p:ph type="title" hasCustomPrompt="1"/>
          </p:nvPr>
        </p:nvSpPr>
        <p:spPr>
          <a:xfrm>
            <a:off x="784225" y="481665"/>
            <a:ext cx="5111751" cy="1052240"/>
          </a:xfrm>
        </p:spPr>
        <p:txBody>
          <a:bodyPr/>
          <a:lstStyle>
            <a:lvl1pPr>
              <a:lnSpc>
                <a:spcPct val="90000"/>
              </a:lnSpc>
              <a:defRPr/>
            </a:lvl1pPr>
          </a:lstStyle>
          <a:p>
            <a:r>
              <a:rPr lang="en-GB" noProof="0"/>
              <a:t>Click to add heading on maximum two rows</a:t>
            </a:r>
            <a:endParaRPr lang="en-GB"/>
          </a:p>
        </p:txBody>
      </p:sp>
      <p:sp>
        <p:nvSpPr>
          <p:cNvPr id="3" name="Content Placeholder 2"/>
          <p:cNvSpPr>
            <a:spLocks noGrp="1"/>
          </p:cNvSpPr>
          <p:nvPr>
            <p:ph sz="half" idx="1" hasCustomPrompt="1"/>
          </p:nvPr>
        </p:nvSpPr>
        <p:spPr>
          <a:xfrm>
            <a:off x="784226" y="1763713"/>
            <a:ext cx="5111750" cy="4175125"/>
          </a:xfrm>
        </p:spPr>
        <p:txBody>
          <a:body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Date_DateCustomA"/>
          <p:cNvSpPr>
            <a:spLocks noGrp="1"/>
          </p:cNvSpPr>
          <p:nvPr>
            <p:ph type="dt" sz="half" idx="10"/>
          </p:nvPr>
        </p:nvSpPr>
        <p:spPr/>
        <p:txBody>
          <a:bodyPr/>
          <a:lstStyle/>
          <a:p>
            <a:endParaRPr lang="en-GB"/>
          </a:p>
        </p:txBody>
      </p:sp>
      <p:sp>
        <p:nvSpPr>
          <p:cNvPr id="6" name="FLD_PresentationTitle"/>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513882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ntent - three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90000"/>
              </a:lnSpc>
              <a:defRPr/>
            </a:lvl1pPr>
          </a:lstStyle>
          <a:p>
            <a:r>
              <a:rPr lang="en-GB" noProof="0"/>
              <a:t>Click to add heading on maximum two rows</a:t>
            </a:r>
            <a:endParaRPr lang="en-GB"/>
          </a:p>
        </p:txBody>
      </p:sp>
      <p:sp>
        <p:nvSpPr>
          <p:cNvPr id="3" name="Content Placeholder 2"/>
          <p:cNvSpPr>
            <a:spLocks noGrp="1"/>
          </p:cNvSpPr>
          <p:nvPr>
            <p:ph sz="half" idx="1" hasCustomPrompt="1"/>
          </p:nvPr>
        </p:nvSpPr>
        <p:spPr>
          <a:xfrm>
            <a:off x="784226" y="1763713"/>
            <a:ext cx="3275012" cy="4175125"/>
          </a:xfrm>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456800" y="1763713"/>
            <a:ext cx="3275913" cy="4175125"/>
          </a:xfrm>
        </p:spPr>
        <p:txBody>
          <a:bodyPr/>
          <a:lstStyle>
            <a:lvl1pPr>
              <a:defRPr baseline="0"/>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9" name="Content Placeholder 4"/>
          <p:cNvSpPr>
            <a:spLocks noGrp="1"/>
          </p:cNvSpPr>
          <p:nvPr>
            <p:ph sz="quarter" idx="13" hasCustomPrompt="1"/>
          </p:nvPr>
        </p:nvSpPr>
        <p:spPr>
          <a:xfrm>
            <a:off x="8130274" y="1763713"/>
            <a:ext cx="3274325" cy="4175125"/>
          </a:xfrm>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Date_DateCustomA"/>
          <p:cNvSpPr>
            <a:spLocks noGrp="1"/>
          </p:cNvSpPr>
          <p:nvPr>
            <p:ph type="dt" sz="half" idx="10"/>
          </p:nvPr>
        </p:nvSpPr>
        <p:spPr/>
        <p:txBody>
          <a:bodyPr/>
          <a:lstStyle/>
          <a:p>
            <a:endParaRPr lang="en-GB"/>
          </a:p>
        </p:txBody>
      </p:sp>
      <p:sp>
        <p:nvSpPr>
          <p:cNvPr id="6" name="FLD_PresentationTitle"/>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C8C45C-947F-4981-8B3F-4F32E973C901}" type="slidenum">
              <a:rPr lang="en-GB" smtClean="0"/>
              <a:t>‹#›</a:t>
            </a:fld>
            <a:endParaRPr lang="en-GB"/>
          </a:p>
        </p:txBody>
      </p:sp>
    </p:spTree>
    <p:extLst>
      <p:ext uri="{BB962C8B-B14F-4D97-AF65-F5344CB8AC3E}">
        <p14:creationId xmlns:p14="http://schemas.microsoft.com/office/powerpoint/2010/main" val="23523660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ntent - three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90000"/>
              </a:lnSpc>
              <a:defRPr/>
            </a:lvl1pPr>
          </a:lstStyle>
          <a:p>
            <a:r>
              <a:rPr lang="en-GB" noProof="0"/>
              <a:t>Click to add heading on maximum two rows</a:t>
            </a:r>
            <a:endParaRPr lang="en-GB"/>
          </a:p>
        </p:txBody>
      </p:sp>
      <p:sp>
        <p:nvSpPr>
          <p:cNvPr id="10" name="Text Placeholder 2"/>
          <p:cNvSpPr>
            <a:spLocks noGrp="1"/>
          </p:cNvSpPr>
          <p:nvPr>
            <p:ph type="body" sz="quarter" idx="13" hasCustomPrompt="1"/>
          </p:nvPr>
        </p:nvSpPr>
        <p:spPr>
          <a:xfrm>
            <a:off x="784799" y="2534477"/>
            <a:ext cx="3276000" cy="3407535"/>
          </a:xfrm>
          <a:solidFill>
            <a:srgbClr val="FAEFE5"/>
          </a:solidFill>
        </p:spPr>
        <p:txBody>
          <a:bodyPr lIns="288000" tIns="306000" rIns="288000"/>
          <a:lstStyle>
            <a:lvl1pPr marL="268288" indent="-268288">
              <a:spcBef>
                <a:spcPts val="600"/>
              </a:spcBef>
              <a:buClr>
                <a:srgbClr val="FF5F00"/>
              </a:buClr>
              <a:buFont typeface="Arial" panose="020B0604020202020204" pitchFamily="34" charset="0"/>
              <a:buChar char="●"/>
              <a:defRPr/>
            </a:lvl1pPr>
            <a:lvl2pPr>
              <a:buClr>
                <a:srgbClr val="FF5F00"/>
              </a:buClr>
              <a:defRPr/>
            </a:lvl2pPr>
            <a:lvl3pPr>
              <a:buClr>
                <a:srgbClr val="FF5F00"/>
              </a:buClr>
              <a:defRPr/>
            </a:lvl3pPr>
            <a:lvl4pPr>
              <a:buClr>
                <a:srgbClr val="FF5F00"/>
              </a:buClr>
              <a:defRPr/>
            </a:lvl4pPr>
            <a:lvl5pPr>
              <a:buClr>
                <a:srgbClr val="FF5F00"/>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Text Placeholder 3"/>
          <p:cNvSpPr>
            <a:spLocks noGrp="1"/>
          </p:cNvSpPr>
          <p:nvPr>
            <p:ph type="body" sz="quarter" idx="14" hasCustomPrompt="1"/>
          </p:nvPr>
        </p:nvSpPr>
        <p:spPr>
          <a:xfrm>
            <a:off x="4456799" y="2534477"/>
            <a:ext cx="3276000" cy="3407536"/>
          </a:xfrm>
          <a:solidFill>
            <a:srgbClr val="FAEFE5"/>
          </a:solidFill>
        </p:spPr>
        <p:txBody>
          <a:bodyPr lIns="288000" tIns="306000" rIns="288000"/>
          <a:lstStyle>
            <a:lvl1pPr marL="268288" indent="-268288">
              <a:spcBef>
                <a:spcPts val="600"/>
              </a:spcBef>
              <a:buClr>
                <a:schemeClr val="accent3"/>
              </a:buClr>
              <a:buFont typeface="Arial" panose="020B0604020202020204" pitchFamily="34" charset="0"/>
              <a:buChar cha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3" name="Text Placeholder 4"/>
          <p:cNvSpPr>
            <a:spLocks noGrp="1"/>
          </p:cNvSpPr>
          <p:nvPr>
            <p:ph type="body" sz="quarter" idx="15" hasCustomPrompt="1"/>
          </p:nvPr>
        </p:nvSpPr>
        <p:spPr>
          <a:xfrm>
            <a:off x="8128800" y="2534477"/>
            <a:ext cx="3276000" cy="3407536"/>
          </a:xfrm>
          <a:solidFill>
            <a:srgbClr val="FAEFE5"/>
          </a:solidFill>
        </p:spPr>
        <p:txBody>
          <a:bodyPr lIns="288000" tIns="306000" rIns="288000"/>
          <a:lstStyle>
            <a:lvl1pPr marL="268288" indent="-268288">
              <a:spcBef>
                <a:spcPts val="600"/>
              </a:spcBef>
              <a:buClr>
                <a:srgbClr val="C5569A"/>
              </a:buClr>
              <a:buFont typeface="Arial" panose="020B0604020202020204" pitchFamily="34" charset="0"/>
              <a:buChar char="●"/>
              <a:defRPr/>
            </a:lvl1pPr>
            <a:lvl2pPr>
              <a:buClr>
                <a:srgbClr val="C5569A"/>
              </a:buClr>
              <a:defRPr/>
            </a:lvl2pPr>
            <a:lvl3pPr>
              <a:buClr>
                <a:srgbClr val="C5569A"/>
              </a:buClr>
              <a:defRPr/>
            </a:lvl3pPr>
            <a:lvl4pPr>
              <a:buClr>
                <a:srgbClr val="C5569A"/>
              </a:buClr>
              <a:defRPr/>
            </a:lvl4pPr>
            <a:lvl5pPr>
              <a:buClr>
                <a:srgbClr val="C5569A"/>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Text Placeholder 7"/>
          <p:cNvSpPr>
            <a:spLocks noGrp="1"/>
          </p:cNvSpPr>
          <p:nvPr>
            <p:ph type="body" sz="quarter" idx="16" hasCustomPrompt="1"/>
          </p:nvPr>
        </p:nvSpPr>
        <p:spPr>
          <a:xfrm>
            <a:off x="787400" y="1836739"/>
            <a:ext cx="3275013" cy="717617"/>
          </a:xfrm>
          <a:solidFill>
            <a:srgbClr val="FF5F00"/>
          </a:solidFill>
        </p:spPr>
        <p:txBody>
          <a:bodyPr lIns="288000" rIns="288000" anchor="ctr" anchorCtr="0"/>
          <a:lstStyle>
            <a:lvl1pPr marL="0" indent="0">
              <a:spcBef>
                <a:spcPts val="0"/>
              </a:spcBef>
              <a:buFont typeface="Arial" panose="020B0604020202020204" pitchFamily="34" charset="0"/>
              <a:buChar char="​"/>
              <a:defRPr sz="2400">
                <a:solidFill>
                  <a:schemeClr val="bg1"/>
                </a:solidFill>
              </a:defRPr>
            </a:lvl1pPr>
            <a:lvl2pPr marL="0" indent="0">
              <a:spcBef>
                <a:spcPts val="0"/>
              </a:spcBef>
              <a:buFont typeface="Arial" panose="020B0604020202020204" pitchFamily="34" charset="0"/>
              <a:buChar char="​"/>
              <a:defRPr sz="2400"/>
            </a:lvl2pPr>
            <a:lvl3pPr marL="0" indent="0">
              <a:spcBef>
                <a:spcPts val="0"/>
              </a:spcBef>
              <a:buFont typeface="Arial" panose="020B0604020202020204" pitchFamily="34" charset="0"/>
              <a:buChar char="​"/>
              <a:defRPr sz="2400"/>
            </a:lvl3pPr>
            <a:lvl4pPr marL="0" indent="0">
              <a:spcBef>
                <a:spcPts val="0"/>
              </a:spcBef>
              <a:buFont typeface="Arial" panose="020B0604020202020204" pitchFamily="34" charset="0"/>
              <a:buChar char="​"/>
              <a:defRPr sz="2400"/>
            </a:lvl4pPr>
            <a:lvl5pPr marL="0" indent="0">
              <a:spcBef>
                <a:spcPts val="0"/>
              </a:spcBef>
              <a:buFont typeface="Arial" panose="020B0604020202020204" pitchFamily="34" charset="0"/>
              <a:buChar char="​"/>
              <a:defRPr sz="2400"/>
            </a:lvl5pPr>
            <a:lvl6pPr marL="0" indent="0">
              <a:spcBef>
                <a:spcPts val="0"/>
              </a:spcBef>
              <a:buFont typeface="Arial" panose="020B0604020202020204" pitchFamily="34" charset="0"/>
              <a:buChar char="​"/>
              <a:defRPr sz="2400"/>
            </a:lvl6pPr>
            <a:lvl7pPr marL="0" indent="0">
              <a:spcBef>
                <a:spcPts val="0"/>
              </a:spcBef>
              <a:buFont typeface="Arial" panose="020B0604020202020204" pitchFamily="34" charset="0"/>
              <a:buChar char="​"/>
              <a:defRPr sz="2400"/>
            </a:lvl7pPr>
            <a:lvl8pPr marL="0" indent="0">
              <a:spcBef>
                <a:spcPts val="0"/>
              </a:spcBef>
              <a:buFont typeface="Arial" panose="020B0604020202020204" pitchFamily="34" charset="0"/>
              <a:buChar char="​"/>
              <a:defRPr sz="2400"/>
            </a:lvl8pPr>
            <a:lvl9pPr marL="0" indent="0">
              <a:spcBef>
                <a:spcPts val="0"/>
              </a:spcBef>
              <a:buFont typeface="Arial" panose="020B0604020202020204" pitchFamily="34" charset="0"/>
              <a:buChar char="​"/>
              <a:defRPr sz="2400"/>
            </a:lvl9pPr>
          </a:lstStyle>
          <a:p>
            <a:pPr lvl="0"/>
            <a:r>
              <a:rPr lang="en-US"/>
              <a:t>Click to add header</a:t>
            </a:r>
          </a:p>
        </p:txBody>
      </p:sp>
      <p:sp>
        <p:nvSpPr>
          <p:cNvPr id="18" name="Text Placeholder 8"/>
          <p:cNvSpPr>
            <a:spLocks noGrp="1"/>
          </p:cNvSpPr>
          <p:nvPr>
            <p:ph type="body" sz="quarter" idx="17" hasCustomPrompt="1"/>
          </p:nvPr>
        </p:nvSpPr>
        <p:spPr>
          <a:xfrm>
            <a:off x="4459256" y="1836738"/>
            <a:ext cx="3275013" cy="717617"/>
          </a:xfrm>
          <a:solidFill>
            <a:schemeClr val="accent3"/>
          </a:solidFill>
        </p:spPr>
        <p:txBody>
          <a:bodyPr lIns="288000" rIns="288000" anchor="ctr" anchorCtr="0"/>
          <a:lstStyle>
            <a:lvl1pPr marL="0" indent="0">
              <a:spcBef>
                <a:spcPts val="0"/>
              </a:spcBef>
              <a:buFont typeface="Arial" panose="020B0604020202020204" pitchFamily="34" charset="0"/>
              <a:buChar char="​"/>
              <a:defRPr sz="2400">
                <a:solidFill>
                  <a:schemeClr val="bg1"/>
                </a:solidFill>
              </a:defRPr>
            </a:lvl1pPr>
            <a:lvl2pPr marL="0" indent="0">
              <a:spcBef>
                <a:spcPts val="0"/>
              </a:spcBef>
              <a:buFont typeface="Arial" panose="020B0604020202020204" pitchFamily="34" charset="0"/>
              <a:buChar char="​"/>
              <a:defRPr sz="2400"/>
            </a:lvl2pPr>
            <a:lvl3pPr marL="0" indent="0">
              <a:spcBef>
                <a:spcPts val="0"/>
              </a:spcBef>
              <a:buFont typeface="Arial" panose="020B0604020202020204" pitchFamily="34" charset="0"/>
              <a:buChar char="​"/>
              <a:defRPr sz="2400"/>
            </a:lvl3pPr>
            <a:lvl4pPr marL="0" indent="0">
              <a:spcBef>
                <a:spcPts val="0"/>
              </a:spcBef>
              <a:buFont typeface="Arial" panose="020B0604020202020204" pitchFamily="34" charset="0"/>
              <a:buChar char="​"/>
              <a:defRPr sz="2400"/>
            </a:lvl4pPr>
            <a:lvl5pPr marL="0" indent="0">
              <a:spcBef>
                <a:spcPts val="0"/>
              </a:spcBef>
              <a:buFont typeface="Arial" panose="020B0604020202020204" pitchFamily="34" charset="0"/>
              <a:buChar char="​"/>
              <a:defRPr sz="2400"/>
            </a:lvl5pPr>
            <a:lvl6pPr marL="0" indent="0">
              <a:spcBef>
                <a:spcPts val="0"/>
              </a:spcBef>
              <a:buFont typeface="Arial" panose="020B0604020202020204" pitchFamily="34" charset="0"/>
              <a:buChar char="​"/>
              <a:defRPr sz="2400"/>
            </a:lvl6pPr>
            <a:lvl7pPr marL="0" indent="0">
              <a:spcBef>
                <a:spcPts val="0"/>
              </a:spcBef>
              <a:buFont typeface="Arial" panose="020B0604020202020204" pitchFamily="34" charset="0"/>
              <a:buChar char="​"/>
              <a:defRPr sz="2400"/>
            </a:lvl7pPr>
            <a:lvl8pPr marL="0" indent="0">
              <a:spcBef>
                <a:spcPts val="0"/>
              </a:spcBef>
              <a:buFont typeface="Arial" panose="020B0604020202020204" pitchFamily="34" charset="0"/>
              <a:buChar char="​"/>
              <a:defRPr sz="2400"/>
            </a:lvl8pPr>
            <a:lvl9pPr marL="0" indent="0">
              <a:spcBef>
                <a:spcPts val="0"/>
              </a:spcBef>
              <a:buFont typeface="Arial" panose="020B0604020202020204" pitchFamily="34" charset="0"/>
              <a:buChar char="​"/>
              <a:defRPr sz="2400"/>
            </a:lvl9pPr>
          </a:lstStyle>
          <a:p>
            <a:pPr lvl="0"/>
            <a:r>
              <a:rPr lang="en-US"/>
              <a:t>Click to add header</a:t>
            </a:r>
          </a:p>
        </p:txBody>
      </p:sp>
      <p:sp>
        <p:nvSpPr>
          <p:cNvPr id="19" name="Text Placeholder 9"/>
          <p:cNvSpPr>
            <a:spLocks noGrp="1"/>
          </p:cNvSpPr>
          <p:nvPr>
            <p:ph type="body" sz="quarter" idx="18" hasCustomPrompt="1"/>
          </p:nvPr>
        </p:nvSpPr>
        <p:spPr>
          <a:xfrm>
            <a:off x="8129588" y="1836739"/>
            <a:ext cx="3275013" cy="717617"/>
          </a:xfrm>
          <a:solidFill>
            <a:srgbClr val="C5569A"/>
          </a:solidFill>
        </p:spPr>
        <p:txBody>
          <a:bodyPr lIns="288000" rIns="288000" anchor="ctr" anchorCtr="0"/>
          <a:lstStyle>
            <a:lvl1pPr marL="0" indent="0">
              <a:spcBef>
                <a:spcPts val="0"/>
              </a:spcBef>
              <a:buFont typeface="Arial" panose="020B0604020202020204" pitchFamily="34" charset="0"/>
              <a:buChar char="​"/>
              <a:defRPr sz="2400">
                <a:solidFill>
                  <a:schemeClr val="bg1"/>
                </a:solidFill>
              </a:defRPr>
            </a:lvl1pPr>
            <a:lvl2pPr marL="0" indent="0">
              <a:spcBef>
                <a:spcPts val="0"/>
              </a:spcBef>
              <a:buFont typeface="Arial" panose="020B0604020202020204" pitchFamily="34" charset="0"/>
              <a:buChar char="​"/>
              <a:defRPr sz="2400"/>
            </a:lvl2pPr>
            <a:lvl3pPr marL="0" indent="0">
              <a:spcBef>
                <a:spcPts val="0"/>
              </a:spcBef>
              <a:buFont typeface="Arial" panose="020B0604020202020204" pitchFamily="34" charset="0"/>
              <a:buChar char="​"/>
              <a:defRPr sz="2400"/>
            </a:lvl3pPr>
            <a:lvl4pPr marL="0" indent="0">
              <a:spcBef>
                <a:spcPts val="0"/>
              </a:spcBef>
              <a:buFont typeface="Arial" panose="020B0604020202020204" pitchFamily="34" charset="0"/>
              <a:buChar char="​"/>
              <a:defRPr sz="2400"/>
            </a:lvl4pPr>
            <a:lvl5pPr marL="0" indent="0">
              <a:spcBef>
                <a:spcPts val="0"/>
              </a:spcBef>
              <a:buFont typeface="Arial" panose="020B0604020202020204" pitchFamily="34" charset="0"/>
              <a:buChar char="​"/>
              <a:defRPr sz="2400"/>
            </a:lvl5pPr>
            <a:lvl6pPr marL="0" indent="0">
              <a:spcBef>
                <a:spcPts val="0"/>
              </a:spcBef>
              <a:buFont typeface="Arial" panose="020B0604020202020204" pitchFamily="34" charset="0"/>
              <a:buChar char="​"/>
              <a:defRPr sz="2400"/>
            </a:lvl6pPr>
            <a:lvl7pPr marL="0" indent="0">
              <a:spcBef>
                <a:spcPts val="0"/>
              </a:spcBef>
              <a:buFont typeface="Arial" panose="020B0604020202020204" pitchFamily="34" charset="0"/>
              <a:buChar char="​"/>
              <a:defRPr sz="2400"/>
            </a:lvl7pPr>
            <a:lvl8pPr marL="0" indent="0">
              <a:spcBef>
                <a:spcPts val="0"/>
              </a:spcBef>
              <a:buFont typeface="Arial" panose="020B0604020202020204" pitchFamily="34" charset="0"/>
              <a:buChar char="​"/>
              <a:defRPr sz="2400"/>
            </a:lvl8pPr>
            <a:lvl9pPr marL="0" indent="0">
              <a:spcBef>
                <a:spcPts val="0"/>
              </a:spcBef>
              <a:buFont typeface="Arial" panose="020B0604020202020204" pitchFamily="34" charset="0"/>
              <a:buChar char="​"/>
              <a:defRPr sz="2400"/>
            </a:lvl9pPr>
          </a:lstStyle>
          <a:p>
            <a:pPr lvl="0"/>
            <a:r>
              <a:rPr lang="en-US"/>
              <a:t>Click to add header</a:t>
            </a:r>
          </a:p>
        </p:txBody>
      </p:sp>
      <p:sp>
        <p:nvSpPr>
          <p:cNvPr id="5" name="Date_DateCustomA"/>
          <p:cNvSpPr>
            <a:spLocks noGrp="1"/>
          </p:cNvSpPr>
          <p:nvPr>
            <p:ph type="dt" sz="half" idx="10"/>
          </p:nvPr>
        </p:nvSpPr>
        <p:spPr/>
        <p:txBody>
          <a:bodyPr/>
          <a:lstStyle/>
          <a:p>
            <a:endParaRPr lang="en-GB"/>
          </a:p>
        </p:txBody>
      </p:sp>
      <p:sp>
        <p:nvSpPr>
          <p:cNvPr id="6" name="FLD_PresentationTitle"/>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C8C45C-947F-4981-8B3F-4F32E973C901}" type="slidenum">
              <a:rPr lang="en-GB" smtClean="0"/>
              <a:t>‹#›</a:t>
            </a:fld>
            <a:endParaRPr lang="en-GB"/>
          </a:p>
        </p:txBody>
      </p:sp>
    </p:spTree>
    <p:extLst>
      <p:ext uri="{BB962C8B-B14F-4D97-AF65-F5344CB8AC3E}">
        <p14:creationId xmlns:p14="http://schemas.microsoft.com/office/powerpoint/2010/main" val="42192641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Content - three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90000"/>
              </a:lnSpc>
              <a:defRPr/>
            </a:lvl1pPr>
          </a:lstStyle>
          <a:p>
            <a:r>
              <a:rPr lang="en-GB" noProof="0"/>
              <a:t>Click to add heading on maximum two rows</a:t>
            </a:r>
            <a:endParaRPr lang="en-GB"/>
          </a:p>
        </p:txBody>
      </p:sp>
      <p:sp>
        <p:nvSpPr>
          <p:cNvPr id="10" name="Text Placeholder 2"/>
          <p:cNvSpPr>
            <a:spLocks noGrp="1"/>
          </p:cNvSpPr>
          <p:nvPr>
            <p:ph type="body" sz="quarter" idx="13" hasCustomPrompt="1"/>
          </p:nvPr>
        </p:nvSpPr>
        <p:spPr>
          <a:xfrm>
            <a:off x="784799" y="2534477"/>
            <a:ext cx="3276000" cy="3407535"/>
          </a:xfrm>
          <a:solidFill>
            <a:srgbClr val="FAEFE5"/>
          </a:solidFill>
        </p:spPr>
        <p:txBody>
          <a:bodyPr lIns="288000" tIns="306000" rIns="288000"/>
          <a:lstStyle>
            <a:lvl1pPr marL="268288" indent="-268288">
              <a:spcBef>
                <a:spcPts val="600"/>
              </a:spcBef>
              <a:buClr>
                <a:srgbClr val="FF5F00"/>
              </a:buClr>
              <a:buFont typeface="Arial" panose="020B0604020202020204" pitchFamily="34" charset="0"/>
              <a:buChar char="●"/>
              <a:defRPr/>
            </a:lvl1pPr>
            <a:lvl2pPr>
              <a:buClr>
                <a:srgbClr val="FF5F00"/>
              </a:buClr>
              <a:defRPr/>
            </a:lvl2pPr>
            <a:lvl3pPr>
              <a:buClr>
                <a:srgbClr val="FF5F00"/>
              </a:buClr>
              <a:defRPr/>
            </a:lvl3pPr>
            <a:lvl4pPr>
              <a:buClr>
                <a:srgbClr val="FF5F00"/>
              </a:buClr>
              <a:defRPr/>
            </a:lvl4pPr>
            <a:lvl5pPr>
              <a:buClr>
                <a:srgbClr val="FF5F00"/>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Text Placeholder 3"/>
          <p:cNvSpPr>
            <a:spLocks noGrp="1"/>
          </p:cNvSpPr>
          <p:nvPr>
            <p:ph type="body" sz="quarter" idx="14" hasCustomPrompt="1"/>
          </p:nvPr>
        </p:nvSpPr>
        <p:spPr>
          <a:xfrm>
            <a:off x="4456799" y="2534477"/>
            <a:ext cx="3276000" cy="3407536"/>
          </a:xfrm>
          <a:solidFill>
            <a:srgbClr val="FAEFE5"/>
          </a:solidFill>
        </p:spPr>
        <p:txBody>
          <a:bodyPr lIns="288000" tIns="306000" rIns="288000"/>
          <a:lstStyle>
            <a:lvl1pPr marL="268288" indent="-268288">
              <a:spcBef>
                <a:spcPts val="600"/>
              </a:spcBef>
              <a:buClr>
                <a:srgbClr val="FF9102"/>
              </a:buClr>
              <a:buFont typeface="Arial" panose="020B0604020202020204" pitchFamily="34" charset="0"/>
              <a:buChar char="●"/>
              <a:defRPr/>
            </a:lvl1pPr>
            <a:lvl2pPr>
              <a:buClr>
                <a:schemeClr val="accent5"/>
              </a:buClr>
              <a:defRPr/>
            </a:lvl2pPr>
            <a:lvl3pPr>
              <a:buClr>
                <a:schemeClr val="accent5"/>
              </a:buClr>
              <a:defRPr/>
            </a:lvl3pPr>
            <a:lvl4pPr>
              <a:buClr>
                <a:schemeClr val="accent5"/>
              </a:buClr>
              <a:defRPr/>
            </a:lvl4pPr>
            <a:lvl5pPr>
              <a:buClr>
                <a:srgbClr val="FF9102"/>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3" name="Text Placeholder 4"/>
          <p:cNvSpPr>
            <a:spLocks noGrp="1"/>
          </p:cNvSpPr>
          <p:nvPr>
            <p:ph type="body" sz="quarter" idx="15" hasCustomPrompt="1"/>
          </p:nvPr>
        </p:nvSpPr>
        <p:spPr>
          <a:xfrm>
            <a:off x="8128800" y="2534477"/>
            <a:ext cx="3276000" cy="3407536"/>
          </a:xfrm>
          <a:solidFill>
            <a:srgbClr val="FAEFE5"/>
          </a:solidFill>
        </p:spPr>
        <p:txBody>
          <a:bodyPr lIns="288000" tIns="306000" rIns="288000"/>
          <a:lstStyle>
            <a:lvl1pPr marL="268288" indent="-268288">
              <a:spcBef>
                <a:spcPts val="600"/>
              </a:spcBef>
              <a:buClr>
                <a:srgbClr val="FDC92A"/>
              </a:buClr>
              <a:buFont typeface="Arial" panose="020B0604020202020204" pitchFamily="34" charset="0"/>
              <a:buChar char="●"/>
              <a:defRPr/>
            </a:lvl1pPr>
            <a:lvl2pPr>
              <a:buClr>
                <a:srgbClr val="FDC92A"/>
              </a:buClr>
              <a:defRPr/>
            </a:lvl2pPr>
            <a:lvl3pPr>
              <a:buClr>
                <a:srgbClr val="FDC92A"/>
              </a:buClr>
              <a:defRPr/>
            </a:lvl3pPr>
            <a:lvl4pPr>
              <a:buClr>
                <a:srgbClr val="FDC92A"/>
              </a:buClr>
              <a:defRPr/>
            </a:lvl4pPr>
            <a:lvl5pPr>
              <a:buClr>
                <a:srgbClr val="FDC92A"/>
              </a:buCl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Text Placeholder 7"/>
          <p:cNvSpPr>
            <a:spLocks noGrp="1"/>
          </p:cNvSpPr>
          <p:nvPr>
            <p:ph type="body" sz="quarter" idx="16" hasCustomPrompt="1"/>
          </p:nvPr>
        </p:nvSpPr>
        <p:spPr>
          <a:xfrm>
            <a:off x="787400" y="1836739"/>
            <a:ext cx="3275013" cy="717617"/>
          </a:xfrm>
          <a:solidFill>
            <a:srgbClr val="FF5F00"/>
          </a:solidFill>
        </p:spPr>
        <p:txBody>
          <a:bodyPr lIns="288000" rIns="288000" anchor="ctr" anchorCtr="0"/>
          <a:lstStyle>
            <a:lvl1pPr marL="0" indent="0">
              <a:spcBef>
                <a:spcPts val="0"/>
              </a:spcBef>
              <a:buFont typeface="Arial" panose="020B0604020202020204" pitchFamily="34" charset="0"/>
              <a:buChar char="​"/>
              <a:defRPr sz="2400">
                <a:solidFill>
                  <a:schemeClr val="bg1"/>
                </a:solidFill>
              </a:defRPr>
            </a:lvl1pPr>
            <a:lvl2pPr marL="0" indent="0">
              <a:spcBef>
                <a:spcPts val="0"/>
              </a:spcBef>
              <a:buFont typeface="Arial" panose="020B0604020202020204" pitchFamily="34" charset="0"/>
              <a:buChar char="​"/>
              <a:defRPr sz="2400"/>
            </a:lvl2pPr>
            <a:lvl3pPr marL="0" indent="0">
              <a:spcBef>
                <a:spcPts val="0"/>
              </a:spcBef>
              <a:buFont typeface="Arial" panose="020B0604020202020204" pitchFamily="34" charset="0"/>
              <a:buChar char="​"/>
              <a:defRPr sz="2400"/>
            </a:lvl3pPr>
            <a:lvl4pPr marL="0" indent="0">
              <a:spcBef>
                <a:spcPts val="0"/>
              </a:spcBef>
              <a:buFont typeface="Arial" panose="020B0604020202020204" pitchFamily="34" charset="0"/>
              <a:buChar char="​"/>
              <a:defRPr sz="2400"/>
            </a:lvl4pPr>
            <a:lvl5pPr marL="0" indent="0">
              <a:spcBef>
                <a:spcPts val="0"/>
              </a:spcBef>
              <a:buFont typeface="Arial" panose="020B0604020202020204" pitchFamily="34" charset="0"/>
              <a:buChar char="​"/>
              <a:defRPr sz="2400"/>
            </a:lvl5pPr>
            <a:lvl6pPr marL="0" indent="0">
              <a:spcBef>
                <a:spcPts val="0"/>
              </a:spcBef>
              <a:buFont typeface="Arial" panose="020B0604020202020204" pitchFamily="34" charset="0"/>
              <a:buChar char="​"/>
              <a:defRPr sz="2400"/>
            </a:lvl6pPr>
            <a:lvl7pPr marL="0" indent="0">
              <a:spcBef>
                <a:spcPts val="0"/>
              </a:spcBef>
              <a:buFont typeface="Arial" panose="020B0604020202020204" pitchFamily="34" charset="0"/>
              <a:buChar char="​"/>
              <a:defRPr sz="2400"/>
            </a:lvl7pPr>
            <a:lvl8pPr marL="0" indent="0">
              <a:spcBef>
                <a:spcPts val="0"/>
              </a:spcBef>
              <a:buFont typeface="Arial" panose="020B0604020202020204" pitchFamily="34" charset="0"/>
              <a:buChar char="​"/>
              <a:defRPr sz="2400"/>
            </a:lvl8pPr>
            <a:lvl9pPr marL="0" indent="0">
              <a:spcBef>
                <a:spcPts val="0"/>
              </a:spcBef>
              <a:buFont typeface="Arial" panose="020B0604020202020204" pitchFamily="34" charset="0"/>
              <a:buChar char="​"/>
              <a:defRPr sz="2400"/>
            </a:lvl9pPr>
          </a:lstStyle>
          <a:p>
            <a:pPr lvl="0"/>
            <a:r>
              <a:rPr lang="en-US"/>
              <a:t>Click to add header</a:t>
            </a:r>
          </a:p>
        </p:txBody>
      </p:sp>
      <p:sp>
        <p:nvSpPr>
          <p:cNvPr id="18" name="Text Placeholder 8"/>
          <p:cNvSpPr>
            <a:spLocks noGrp="1"/>
          </p:cNvSpPr>
          <p:nvPr>
            <p:ph type="body" sz="quarter" idx="17" hasCustomPrompt="1"/>
          </p:nvPr>
        </p:nvSpPr>
        <p:spPr>
          <a:xfrm>
            <a:off x="4459256" y="1836738"/>
            <a:ext cx="3275013" cy="717617"/>
          </a:xfrm>
          <a:solidFill>
            <a:srgbClr val="FF9102"/>
          </a:solidFill>
        </p:spPr>
        <p:txBody>
          <a:bodyPr lIns="288000" rIns="288000" anchor="ctr" anchorCtr="0"/>
          <a:lstStyle>
            <a:lvl1pPr marL="0" indent="0">
              <a:spcBef>
                <a:spcPts val="0"/>
              </a:spcBef>
              <a:buFont typeface="Arial" panose="020B0604020202020204" pitchFamily="34" charset="0"/>
              <a:buChar char="​"/>
              <a:defRPr sz="2400">
                <a:solidFill>
                  <a:schemeClr val="bg1"/>
                </a:solidFill>
              </a:defRPr>
            </a:lvl1pPr>
            <a:lvl2pPr marL="0" indent="0">
              <a:spcBef>
                <a:spcPts val="0"/>
              </a:spcBef>
              <a:buFont typeface="Arial" panose="020B0604020202020204" pitchFamily="34" charset="0"/>
              <a:buChar char="​"/>
              <a:defRPr sz="2400"/>
            </a:lvl2pPr>
            <a:lvl3pPr marL="0" indent="0">
              <a:spcBef>
                <a:spcPts val="0"/>
              </a:spcBef>
              <a:buFont typeface="Arial" panose="020B0604020202020204" pitchFamily="34" charset="0"/>
              <a:buChar char="​"/>
              <a:defRPr sz="2400"/>
            </a:lvl3pPr>
            <a:lvl4pPr marL="0" indent="0">
              <a:spcBef>
                <a:spcPts val="0"/>
              </a:spcBef>
              <a:buFont typeface="Arial" panose="020B0604020202020204" pitchFamily="34" charset="0"/>
              <a:buChar char="​"/>
              <a:defRPr sz="2400"/>
            </a:lvl4pPr>
            <a:lvl5pPr marL="0" indent="0">
              <a:spcBef>
                <a:spcPts val="0"/>
              </a:spcBef>
              <a:buFont typeface="Arial" panose="020B0604020202020204" pitchFamily="34" charset="0"/>
              <a:buChar char="​"/>
              <a:defRPr sz="2400"/>
            </a:lvl5pPr>
            <a:lvl6pPr marL="0" indent="0">
              <a:spcBef>
                <a:spcPts val="0"/>
              </a:spcBef>
              <a:buFont typeface="Arial" panose="020B0604020202020204" pitchFamily="34" charset="0"/>
              <a:buChar char="​"/>
              <a:defRPr sz="2400"/>
            </a:lvl6pPr>
            <a:lvl7pPr marL="0" indent="0">
              <a:spcBef>
                <a:spcPts val="0"/>
              </a:spcBef>
              <a:buFont typeface="Arial" panose="020B0604020202020204" pitchFamily="34" charset="0"/>
              <a:buChar char="​"/>
              <a:defRPr sz="2400"/>
            </a:lvl7pPr>
            <a:lvl8pPr marL="0" indent="0">
              <a:spcBef>
                <a:spcPts val="0"/>
              </a:spcBef>
              <a:buFont typeface="Arial" panose="020B0604020202020204" pitchFamily="34" charset="0"/>
              <a:buChar char="​"/>
              <a:defRPr sz="2400"/>
            </a:lvl8pPr>
            <a:lvl9pPr marL="0" indent="0">
              <a:spcBef>
                <a:spcPts val="0"/>
              </a:spcBef>
              <a:buFont typeface="Arial" panose="020B0604020202020204" pitchFamily="34" charset="0"/>
              <a:buChar char="​"/>
              <a:defRPr sz="2400"/>
            </a:lvl9pPr>
          </a:lstStyle>
          <a:p>
            <a:pPr lvl="0"/>
            <a:r>
              <a:rPr lang="en-US"/>
              <a:t>Click to add header</a:t>
            </a:r>
          </a:p>
        </p:txBody>
      </p:sp>
      <p:sp>
        <p:nvSpPr>
          <p:cNvPr id="19" name="Text Placeholder 9"/>
          <p:cNvSpPr>
            <a:spLocks noGrp="1"/>
          </p:cNvSpPr>
          <p:nvPr>
            <p:ph type="body" sz="quarter" idx="18" hasCustomPrompt="1"/>
          </p:nvPr>
        </p:nvSpPr>
        <p:spPr>
          <a:xfrm>
            <a:off x="8129588" y="1836739"/>
            <a:ext cx="3275013" cy="717617"/>
          </a:xfrm>
          <a:solidFill>
            <a:schemeClr val="accent2"/>
          </a:solidFill>
        </p:spPr>
        <p:txBody>
          <a:bodyPr lIns="288000" rIns="288000" anchor="ctr" anchorCtr="0"/>
          <a:lstStyle>
            <a:lvl1pPr marL="0" indent="0">
              <a:spcBef>
                <a:spcPts val="0"/>
              </a:spcBef>
              <a:buFont typeface="Arial" panose="020B0604020202020204" pitchFamily="34" charset="0"/>
              <a:buChar char="​"/>
              <a:defRPr sz="2400">
                <a:solidFill>
                  <a:schemeClr val="bg1"/>
                </a:solidFill>
              </a:defRPr>
            </a:lvl1pPr>
            <a:lvl2pPr marL="0" indent="0">
              <a:spcBef>
                <a:spcPts val="0"/>
              </a:spcBef>
              <a:buFont typeface="Arial" panose="020B0604020202020204" pitchFamily="34" charset="0"/>
              <a:buChar char="​"/>
              <a:defRPr sz="2400"/>
            </a:lvl2pPr>
            <a:lvl3pPr marL="0" indent="0">
              <a:spcBef>
                <a:spcPts val="0"/>
              </a:spcBef>
              <a:buFont typeface="Arial" panose="020B0604020202020204" pitchFamily="34" charset="0"/>
              <a:buChar char="​"/>
              <a:defRPr sz="2400"/>
            </a:lvl3pPr>
            <a:lvl4pPr marL="0" indent="0">
              <a:spcBef>
                <a:spcPts val="0"/>
              </a:spcBef>
              <a:buFont typeface="Arial" panose="020B0604020202020204" pitchFamily="34" charset="0"/>
              <a:buChar char="​"/>
              <a:defRPr sz="2400"/>
            </a:lvl4pPr>
            <a:lvl5pPr marL="0" indent="0">
              <a:spcBef>
                <a:spcPts val="0"/>
              </a:spcBef>
              <a:buFont typeface="Arial" panose="020B0604020202020204" pitchFamily="34" charset="0"/>
              <a:buChar char="​"/>
              <a:defRPr sz="2400"/>
            </a:lvl5pPr>
            <a:lvl6pPr marL="0" indent="0">
              <a:spcBef>
                <a:spcPts val="0"/>
              </a:spcBef>
              <a:buFont typeface="Arial" panose="020B0604020202020204" pitchFamily="34" charset="0"/>
              <a:buChar char="​"/>
              <a:defRPr sz="2400"/>
            </a:lvl6pPr>
            <a:lvl7pPr marL="0" indent="0">
              <a:spcBef>
                <a:spcPts val="0"/>
              </a:spcBef>
              <a:buFont typeface="Arial" panose="020B0604020202020204" pitchFamily="34" charset="0"/>
              <a:buChar char="​"/>
              <a:defRPr sz="2400"/>
            </a:lvl7pPr>
            <a:lvl8pPr marL="0" indent="0">
              <a:spcBef>
                <a:spcPts val="0"/>
              </a:spcBef>
              <a:buFont typeface="Arial" panose="020B0604020202020204" pitchFamily="34" charset="0"/>
              <a:buChar char="​"/>
              <a:defRPr sz="2400"/>
            </a:lvl8pPr>
            <a:lvl9pPr marL="0" indent="0">
              <a:spcBef>
                <a:spcPts val="0"/>
              </a:spcBef>
              <a:buFont typeface="Arial" panose="020B0604020202020204" pitchFamily="34" charset="0"/>
              <a:buChar char="​"/>
              <a:defRPr sz="2400"/>
            </a:lvl9pPr>
          </a:lstStyle>
          <a:p>
            <a:pPr lvl="0"/>
            <a:r>
              <a:rPr lang="en-US"/>
              <a:t>Click to add header</a:t>
            </a:r>
          </a:p>
        </p:txBody>
      </p:sp>
      <p:sp>
        <p:nvSpPr>
          <p:cNvPr id="5" name="Date_DateCustomA"/>
          <p:cNvSpPr>
            <a:spLocks noGrp="1"/>
          </p:cNvSpPr>
          <p:nvPr>
            <p:ph type="dt" sz="half" idx="10"/>
          </p:nvPr>
        </p:nvSpPr>
        <p:spPr/>
        <p:txBody>
          <a:bodyPr/>
          <a:lstStyle/>
          <a:p>
            <a:endParaRPr lang="en-GB"/>
          </a:p>
        </p:txBody>
      </p:sp>
      <p:sp>
        <p:nvSpPr>
          <p:cNvPr id="6" name="FLD_PresentationTitle"/>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4C8C45C-947F-4981-8B3F-4F32E973C901}" type="slidenum">
              <a:rPr lang="en-GB" smtClean="0"/>
              <a:t>‹#›</a:t>
            </a:fld>
            <a:endParaRPr lang="en-GB"/>
          </a:p>
        </p:txBody>
      </p:sp>
    </p:spTree>
    <p:extLst>
      <p:ext uri="{BB962C8B-B14F-4D97-AF65-F5344CB8AC3E}">
        <p14:creationId xmlns:p14="http://schemas.microsoft.com/office/powerpoint/2010/main" val="28212478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ontent with graphical element">
    <p:bg>
      <p:bgPr>
        <a:solidFill>
          <a:srgbClr val="EBF9F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90000"/>
              </a:lnSpc>
              <a:defRPr baseline="0"/>
            </a:lvl1pPr>
          </a:lstStyle>
          <a:p>
            <a:r>
              <a:rPr lang="en-GB" noProof="0"/>
              <a:t>Click to add heading on maximum two rows</a:t>
            </a:r>
          </a:p>
        </p:txBody>
      </p:sp>
      <p:sp>
        <p:nvSpPr>
          <p:cNvPr id="3" name="Content Placeholder 2"/>
          <p:cNvSpPr>
            <a:spLocks noGrp="1"/>
          </p:cNvSpPr>
          <p:nvPr>
            <p:ph idx="1" hasCustomPrompt="1"/>
          </p:nvPr>
        </p:nvSpPr>
        <p:spPr>
          <a:xfrm>
            <a:off x="784226" y="1763713"/>
            <a:ext cx="6948488" cy="4175125"/>
          </a:xfrm>
        </p:spPr>
        <p:txBody>
          <a:bodyPr/>
          <a:lstStyle/>
          <a:p>
            <a:pPr lvl="0"/>
            <a:r>
              <a:rPr lang="en-GB"/>
              <a:t>Click to add text</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8" name="Text Placeholder 17">
            <a:extLst>
              <a:ext uri="{FF2B5EF4-FFF2-40B4-BE49-F238E27FC236}">
                <a16:creationId xmlns:a16="http://schemas.microsoft.com/office/drawing/2014/main" id="{F4511A51-2A2A-4300-BF46-3C3CB9228ADD}"/>
              </a:ext>
            </a:extLst>
          </p:cNvPr>
          <p:cNvSpPr>
            <a:spLocks noGrp="1"/>
          </p:cNvSpPr>
          <p:nvPr>
            <p:ph type="body" sz="quarter" idx="13" hasCustomPrompt="1"/>
          </p:nvPr>
        </p:nvSpPr>
        <p:spPr>
          <a:xfrm>
            <a:off x="7921246" y="1746000"/>
            <a:ext cx="3484800" cy="3868322"/>
          </a:xfrm>
          <a:custGeom>
            <a:avLst/>
            <a:gdLst>
              <a:gd name="connsiteX0" fmla="*/ 1700043 w 3484800"/>
              <a:gd name="connsiteY0" fmla="*/ 0 h 3868322"/>
              <a:gd name="connsiteX1" fmla="*/ 1784318 w 3484800"/>
              <a:gd name="connsiteY1" fmla="*/ 0 h 3868322"/>
              <a:gd name="connsiteX2" fmla="*/ 1901903 w 3484800"/>
              <a:gd name="connsiteY2" fmla="*/ 4700 h 3868322"/>
              <a:gd name="connsiteX3" fmla="*/ 3484612 w 3484800"/>
              <a:gd name="connsiteY3" fmla="*/ 1625550 h 3868322"/>
              <a:gd name="connsiteX4" fmla="*/ 1742402 w 3484800"/>
              <a:gd name="connsiteY4" fmla="*/ 3868322 h 3868322"/>
              <a:gd name="connsiteX5" fmla="*/ 192 w 3484800"/>
              <a:gd name="connsiteY5" fmla="*/ 1625550 h 3868322"/>
              <a:gd name="connsiteX6" fmla="*/ 1582754 w 3484800"/>
              <a:gd name="connsiteY6" fmla="*/ 4656 h 386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4800" h="3868322">
                <a:moveTo>
                  <a:pt x="1700043" y="0"/>
                </a:moveTo>
                <a:lnTo>
                  <a:pt x="1784318" y="0"/>
                </a:lnTo>
                <a:lnTo>
                  <a:pt x="1901903" y="4700"/>
                </a:lnTo>
                <a:cubicBezTo>
                  <a:pt x="2697790" y="68375"/>
                  <a:pt x="3448975" y="608757"/>
                  <a:pt x="3484612" y="1625550"/>
                </a:cubicBezTo>
                <a:cubicBezTo>
                  <a:pt x="3501632" y="3093953"/>
                  <a:pt x="2363555" y="3042913"/>
                  <a:pt x="1742402" y="3868322"/>
                </a:cubicBezTo>
                <a:cubicBezTo>
                  <a:pt x="1121348" y="3043135"/>
                  <a:pt x="-16975" y="3093584"/>
                  <a:pt x="192" y="1625550"/>
                </a:cubicBezTo>
                <a:cubicBezTo>
                  <a:pt x="35737" y="608308"/>
                  <a:pt x="786873" y="68108"/>
                  <a:pt x="1582754" y="4656"/>
                </a:cubicBezTo>
                <a:close/>
              </a:path>
            </a:pathLst>
          </a:custGeom>
          <a:solidFill>
            <a:srgbClr val="FF5F00"/>
          </a:solidFill>
        </p:spPr>
        <p:txBody>
          <a:bodyPr wrap="square" lIns="108000" tIns="0" rIns="108000" bIns="360000" anchor="ctr" anchorCtr="0">
            <a:noAutofit/>
          </a:bodyPr>
          <a:lstStyle>
            <a:lvl1pPr marL="0" indent="0" algn="ctr">
              <a:spcBef>
                <a:spcPts val="0"/>
              </a:spcBef>
              <a:buNone/>
              <a:defRPr sz="2800">
                <a:solidFill>
                  <a:schemeClr val="bg1"/>
                </a:solidFill>
                <a:latin typeface="Swedbank Headline Bold" panose="02000000000000000000" pitchFamily="50" charset="0"/>
              </a:defRPr>
            </a:lvl1pPr>
            <a:lvl2pPr marL="0" indent="0" algn="ctr">
              <a:buNone/>
              <a:defRPr/>
            </a:lvl2pPr>
            <a:lvl3pPr marL="0" indent="0" algn="ctr">
              <a:buNone/>
              <a:defRPr/>
            </a:lvl3pPr>
            <a:lvl4pPr marL="0" indent="0" algn="ctr">
              <a:buNone/>
              <a:defRPr/>
            </a:lvl4pPr>
            <a:lvl5pPr marL="0" indent="0" algn="ctr">
              <a:buNone/>
              <a:defRPr/>
            </a:lvl5pPr>
          </a:lstStyle>
          <a:p>
            <a:pPr lvl="0"/>
            <a:r>
              <a:rPr lang="en-US"/>
              <a:t>Click to add message</a:t>
            </a:r>
            <a:endParaRPr lang="en-GB"/>
          </a:p>
        </p:txBody>
      </p:sp>
      <p:sp>
        <p:nvSpPr>
          <p:cNvPr id="4" name="Date_DateCustomA"/>
          <p:cNvSpPr>
            <a:spLocks noGrp="1"/>
          </p:cNvSpPr>
          <p:nvPr>
            <p:ph type="dt" sz="half" idx="10"/>
          </p:nvPr>
        </p:nvSpPr>
        <p:spPr/>
        <p:txBody>
          <a:bodyPr/>
          <a:lstStyle/>
          <a:p>
            <a:endParaRPr lang="en-GB" noProof="0"/>
          </a:p>
        </p:txBody>
      </p:sp>
      <p:sp>
        <p:nvSpPr>
          <p:cNvPr id="5" name="FLD_PresentationTitle"/>
          <p:cNvSpPr>
            <a:spLocks noGrp="1"/>
          </p:cNvSpPr>
          <p:nvPr>
            <p:ph type="ftr" sz="quarter" idx="11"/>
          </p:nvPr>
        </p:nvSpPr>
        <p:spPr/>
        <p:txBody>
          <a:bodyPr/>
          <a:lstStyle/>
          <a:p>
            <a:endParaRPr lang="en-GB" noProof="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a:p>
        </p:txBody>
      </p:sp>
    </p:spTree>
    <p:extLst>
      <p:ext uri="{BB962C8B-B14F-4D97-AF65-F5344CB8AC3E}">
        <p14:creationId xmlns:p14="http://schemas.microsoft.com/office/powerpoint/2010/main" val="2768883532"/>
      </p:ext>
    </p:extLst>
  </p:cSld>
  <p:clrMapOvr>
    <a:masterClrMapping/>
  </p:clrMapOvr>
  <p:hf hdr="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Content with graphical element">
    <p:bg>
      <p:bgPr>
        <a:solidFill>
          <a:srgbClr val="FAEFE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90000"/>
              </a:lnSpc>
              <a:defRPr baseline="0"/>
            </a:lvl1pPr>
          </a:lstStyle>
          <a:p>
            <a:r>
              <a:rPr lang="en-GB" noProof="0"/>
              <a:t>Click to add heading on maximum two rows</a:t>
            </a:r>
          </a:p>
        </p:txBody>
      </p:sp>
      <p:sp>
        <p:nvSpPr>
          <p:cNvPr id="3" name="Content Placeholder 2"/>
          <p:cNvSpPr>
            <a:spLocks noGrp="1"/>
          </p:cNvSpPr>
          <p:nvPr>
            <p:ph idx="1" hasCustomPrompt="1"/>
          </p:nvPr>
        </p:nvSpPr>
        <p:spPr>
          <a:xfrm>
            <a:off x="784226" y="1763713"/>
            <a:ext cx="6948488" cy="4175125"/>
          </a:xfrm>
        </p:spPr>
        <p:txBody>
          <a:bodyPr/>
          <a:lstStyle/>
          <a:p>
            <a:pPr lvl="0"/>
            <a:r>
              <a:rPr lang="en-GB"/>
              <a:t>Click to add text</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8" name="Text Placeholder 17">
            <a:extLst>
              <a:ext uri="{FF2B5EF4-FFF2-40B4-BE49-F238E27FC236}">
                <a16:creationId xmlns:a16="http://schemas.microsoft.com/office/drawing/2014/main" id="{F4511A51-2A2A-4300-BF46-3C3CB9228ADD}"/>
              </a:ext>
            </a:extLst>
          </p:cNvPr>
          <p:cNvSpPr>
            <a:spLocks noGrp="1"/>
          </p:cNvSpPr>
          <p:nvPr>
            <p:ph type="body" sz="quarter" idx="13" hasCustomPrompt="1"/>
          </p:nvPr>
        </p:nvSpPr>
        <p:spPr>
          <a:xfrm>
            <a:off x="7921246" y="1746000"/>
            <a:ext cx="3484800" cy="3868322"/>
          </a:xfrm>
          <a:custGeom>
            <a:avLst/>
            <a:gdLst>
              <a:gd name="connsiteX0" fmla="*/ 1700043 w 3484800"/>
              <a:gd name="connsiteY0" fmla="*/ 0 h 3868322"/>
              <a:gd name="connsiteX1" fmla="*/ 1784318 w 3484800"/>
              <a:gd name="connsiteY1" fmla="*/ 0 h 3868322"/>
              <a:gd name="connsiteX2" fmla="*/ 1901903 w 3484800"/>
              <a:gd name="connsiteY2" fmla="*/ 4700 h 3868322"/>
              <a:gd name="connsiteX3" fmla="*/ 3484612 w 3484800"/>
              <a:gd name="connsiteY3" fmla="*/ 1625550 h 3868322"/>
              <a:gd name="connsiteX4" fmla="*/ 1742402 w 3484800"/>
              <a:gd name="connsiteY4" fmla="*/ 3868322 h 3868322"/>
              <a:gd name="connsiteX5" fmla="*/ 192 w 3484800"/>
              <a:gd name="connsiteY5" fmla="*/ 1625550 h 3868322"/>
              <a:gd name="connsiteX6" fmla="*/ 1582754 w 3484800"/>
              <a:gd name="connsiteY6" fmla="*/ 4656 h 386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4800" h="3868322">
                <a:moveTo>
                  <a:pt x="1700043" y="0"/>
                </a:moveTo>
                <a:lnTo>
                  <a:pt x="1784318" y="0"/>
                </a:lnTo>
                <a:lnTo>
                  <a:pt x="1901903" y="4700"/>
                </a:lnTo>
                <a:cubicBezTo>
                  <a:pt x="2697790" y="68375"/>
                  <a:pt x="3448975" y="608757"/>
                  <a:pt x="3484612" y="1625550"/>
                </a:cubicBezTo>
                <a:cubicBezTo>
                  <a:pt x="3501632" y="3093953"/>
                  <a:pt x="2363555" y="3042913"/>
                  <a:pt x="1742402" y="3868322"/>
                </a:cubicBezTo>
                <a:cubicBezTo>
                  <a:pt x="1121348" y="3043135"/>
                  <a:pt x="-16975" y="3093584"/>
                  <a:pt x="192" y="1625550"/>
                </a:cubicBezTo>
                <a:cubicBezTo>
                  <a:pt x="35737" y="608308"/>
                  <a:pt x="786873" y="68108"/>
                  <a:pt x="1582754" y="4656"/>
                </a:cubicBezTo>
                <a:close/>
              </a:path>
            </a:pathLst>
          </a:custGeom>
          <a:solidFill>
            <a:srgbClr val="FF5F00"/>
          </a:solidFill>
        </p:spPr>
        <p:txBody>
          <a:bodyPr wrap="square" lIns="108000" tIns="0" rIns="108000" bIns="360000" anchor="ctr" anchorCtr="0">
            <a:noAutofit/>
          </a:bodyPr>
          <a:lstStyle>
            <a:lvl1pPr marL="0" indent="0" algn="ctr">
              <a:spcBef>
                <a:spcPts val="0"/>
              </a:spcBef>
              <a:buNone/>
              <a:defRPr sz="2800">
                <a:solidFill>
                  <a:schemeClr val="bg1"/>
                </a:solidFill>
                <a:latin typeface="Swedbank Headline Bold" panose="02000000000000000000" pitchFamily="50" charset="0"/>
              </a:defRPr>
            </a:lvl1pPr>
            <a:lvl2pPr marL="0" indent="0" algn="ctr">
              <a:buNone/>
              <a:defRPr/>
            </a:lvl2pPr>
            <a:lvl3pPr marL="0" indent="0" algn="ctr">
              <a:buNone/>
              <a:defRPr/>
            </a:lvl3pPr>
            <a:lvl4pPr marL="0" indent="0" algn="ctr">
              <a:buNone/>
              <a:defRPr/>
            </a:lvl4pPr>
            <a:lvl5pPr marL="0" indent="0" algn="ctr">
              <a:buNone/>
              <a:defRPr/>
            </a:lvl5pPr>
          </a:lstStyle>
          <a:p>
            <a:pPr lvl="0"/>
            <a:r>
              <a:rPr lang="en-US"/>
              <a:t>Click to add message</a:t>
            </a:r>
            <a:endParaRPr lang="en-GB"/>
          </a:p>
        </p:txBody>
      </p:sp>
      <p:sp>
        <p:nvSpPr>
          <p:cNvPr id="4" name="Date_DateCustomA"/>
          <p:cNvSpPr>
            <a:spLocks noGrp="1"/>
          </p:cNvSpPr>
          <p:nvPr>
            <p:ph type="dt" sz="half" idx="10"/>
          </p:nvPr>
        </p:nvSpPr>
        <p:spPr/>
        <p:txBody>
          <a:bodyPr/>
          <a:lstStyle/>
          <a:p>
            <a:endParaRPr lang="en-GB" noProof="0"/>
          </a:p>
        </p:txBody>
      </p:sp>
      <p:sp>
        <p:nvSpPr>
          <p:cNvPr id="5" name="FLD_PresentationTitle"/>
          <p:cNvSpPr>
            <a:spLocks noGrp="1"/>
          </p:cNvSpPr>
          <p:nvPr>
            <p:ph type="ftr" sz="quarter" idx="11"/>
          </p:nvPr>
        </p:nvSpPr>
        <p:spPr/>
        <p:txBody>
          <a:bodyPr/>
          <a:lstStyle/>
          <a:p>
            <a:endParaRPr lang="en-GB" noProof="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a:p>
        </p:txBody>
      </p:sp>
    </p:spTree>
    <p:extLst>
      <p:ext uri="{BB962C8B-B14F-4D97-AF65-F5344CB8AC3E}">
        <p14:creationId xmlns:p14="http://schemas.microsoft.com/office/powerpoint/2010/main" val="3834120689"/>
      </p:ext>
    </p:extLst>
  </p:cSld>
  <p:clrMapOvr>
    <a:masterClrMapping/>
  </p:clrMapOvr>
  <p:hf hdr="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Content with graphical element">
    <p:bg>
      <p:bgPr>
        <a:solidFill>
          <a:srgbClr val="FFECF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90000"/>
              </a:lnSpc>
              <a:defRPr baseline="0"/>
            </a:lvl1pPr>
          </a:lstStyle>
          <a:p>
            <a:r>
              <a:rPr lang="en-GB" noProof="0"/>
              <a:t>Click to add heading on maximum two rows</a:t>
            </a:r>
          </a:p>
        </p:txBody>
      </p:sp>
      <p:sp>
        <p:nvSpPr>
          <p:cNvPr id="3" name="Content Placeholder 2"/>
          <p:cNvSpPr>
            <a:spLocks noGrp="1"/>
          </p:cNvSpPr>
          <p:nvPr>
            <p:ph idx="1" hasCustomPrompt="1"/>
          </p:nvPr>
        </p:nvSpPr>
        <p:spPr>
          <a:xfrm>
            <a:off x="784226" y="1763713"/>
            <a:ext cx="6948488" cy="4175125"/>
          </a:xfrm>
        </p:spPr>
        <p:txBody>
          <a:bodyPr/>
          <a:lstStyle/>
          <a:p>
            <a:pPr lvl="0"/>
            <a:r>
              <a:rPr lang="en-GB"/>
              <a:t>Click to add text</a:t>
            </a:r>
            <a:endParaRPr lang="en-GB" noProof="0"/>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8" name="Text Placeholder 17">
            <a:extLst>
              <a:ext uri="{FF2B5EF4-FFF2-40B4-BE49-F238E27FC236}">
                <a16:creationId xmlns:a16="http://schemas.microsoft.com/office/drawing/2014/main" id="{F4511A51-2A2A-4300-BF46-3C3CB9228ADD}"/>
              </a:ext>
            </a:extLst>
          </p:cNvPr>
          <p:cNvSpPr>
            <a:spLocks noGrp="1"/>
          </p:cNvSpPr>
          <p:nvPr>
            <p:ph type="body" sz="quarter" idx="13" hasCustomPrompt="1"/>
          </p:nvPr>
        </p:nvSpPr>
        <p:spPr>
          <a:xfrm>
            <a:off x="7921246" y="1746000"/>
            <a:ext cx="3484800" cy="3868322"/>
          </a:xfrm>
          <a:custGeom>
            <a:avLst/>
            <a:gdLst>
              <a:gd name="connsiteX0" fmla="*/ 1700043 w 3484800"/>
              <a:gd name="connsiteY0" fmla="*/ 0 h 3868322"/>
              <a:gd name="connsiteX1" fmla="*/ 1784318 w 3484800"/>
              <a:gd name="connsiteY1" fmla="*/ 0 h 3868322"/>
              <a:gd name="connsiteX2" fmla="*/ 1901903 w 3484800"/>
              <a:gd name="connsiteY2" fmla="*/ 4700 h 3868322"/>
              <a:gd name="connsiteX3" fmla="*/ 3484612 w 3484800"/>
              <a:gd name="connsiteY3" fmla="*/ 1625550 h 3868322"/>
              <a:gd name="connsiteX4" fmla="*/ 1742402 w 3484800"/>
              <a:gd name="connsiteY4" fmla="*/ 3868322 h 3868322"/>
              <a:gd name="connsiteX5" fmla="*/ 192 w 3484800"/>
              <a:gd name="connsiteY5" fmla="*/ 1625550 h 3868322"/>
              <a:gd name="connsiteX6" fmla="*/ 1582754 w 3484800"/>
              <a:gd name="connsiteY6" fmla="*/ 4656 h 386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4800" h="3868322">
                <a:moveTo>
                  <a:pt x="1700043" y="0"/>
                </a:moveTo>
                <a:lnTo>
                  <a:pt x="1784318" y="0"/>
                </a:lnTo>
                <a:lnTo>
                  <a:pt x="1901903" y="4700"/>
                </a:lnTo>
                <a:cubicBezTo>
                  <a:pt x="2697790" y="68375"/>
                  <a:pt x="3448975" y="608757"/>
                  <a:pt x="3484612" y="1625550"/>
                </a:cubicBezTo>
                <a:cubicBezTo>
                  <a:pt x="3501632" y="3093953"/>
                  <a:pt x="2363555" y="3042913"/>
                  <a:pt x="1742402" y="3868322"/>
                </a:cubicBezTo>
                <a:cubicBezTo>
                  <a:pt x="1121348" y="3043135"/>
                  <a:pt x="-16975" y="3093584"/>
                  <a:pt x="192" y="1625550"/>
                </a:cubicBezTo>
                <a:cubicBezTo>
                  <a:pt x="35737" y="608308"/>
                  <a:pt x="786873" y="68108"/>
                  <a:pt x="1582754" y="4656"/>
                </a:cubicBezTo>
                <a:close/>
              </a:path>
            </a:pathLst>
          </a:custGeom>
          <a:solidFill>
            <a:srgbClr val="FF5F00"/>
          </a:solidFill>
        </p:spPr>
        <p:txBody>
          <a:bodyPr wrap="square" lIns="108000" tIns="0" rIns="108000" bIns="360000" anchor="ctr" anchorCtr="0">
            <a:noAutofit/>
          </a:bodyPr>
          <a:lstStyle>
            <a:lvl1pPr marL="0" indent="0" algn="ctr">
              <a:spcBef>
                <a:spcPts val="0"/>
              </a:spcBef>
              <a:buNone/>
              <a:defRPr sz="2800">
                <a:solidFill>
                  <a:schemeClr val="bg1"/>
                </a:solidFill>
                <a:latin typeface="Swedbank Headline Bold" panose="02000000000000000000" pitchFamily="50" charset="0"/>
              </a:defRPr>
            </a:lvl1pPr>
            <a:lvl2pPr marL="0" indent="0" algn="ctr">
              <a:buNone/>
              <a:defRPr/>
            </a:lvl2pPr>
            <a:lvl3pPr marL="0" indent="0" algn="ctr">
              <a:buNone/>
              <a:defRPr/>
            </a:lvl3pPr>
            <a:lvl4pPr marL="0" indent="0" algn="ctr">
              <a:buNone/>
              <a:defRPr/>
            </a:lvl4pPr>
            <a:lvl5pPr marL="0" indent="0" algn="ctr">
              <a:buNone/>
              <a:defRPr/>
            </a:lvl5pPr>
          </a:lstStyle>
          <a:p>
            <a:pPr lvl="0"/>
            <a:r>
              <a:rPr lang="en-US"/>
              <a:t>Click to add message</a:t>
            </a:r>
            <a:endParaRPr lang="en-GB"/>
          </a:p>
        </p:txBody>
      </p:sp>
      <p:sp>
        <p:nvSpPr>
          <p:cNvPr id="4" name="Date_DateCustomA"/>
          <p:cNvSpPr>
            <a:spLocks noGrp="1"/>
          </p:cNvSpPr>
          <p:nvPr>
            <p:ph type="dt" sz="half" idx="10"/>
          </p:nvPr>
        </p:nvSpPr>
        <p:spPr/>
        <p:txBody>
          <a:bodyPr/>
          <a:lstStyle/>
          <a:p>
            <a:endParaRPr lang="en-GB" noProof="0"/>
          </a:p>
        </p:txBody>
      </p:sp>
      <p:sp>
        <p:nvSpPr>
          <p:cNvPr id="5" name="FLD_PresentationTitle"/>
          <p:cNvSpPr>
            <a:spLocks noGrp="1"/>
          </p:cNvSpPr>
          <p:nvPr>
            <p:ph type="ftr" sz="quarter" idx="11"/>
          </p:nvPr>
        </p:nvSpPr>
        <p:spPr/>
        <p:txBody>
          <a:bodyPr/>
          <a:lstStyle/>
          <a:p>
            <a:endParaRPr lang="en-GB" noProof="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a:p>
        </p:txBody>
      </p:sp>
    </p:spTree>
    <p:extLst>
      <p:ext uri="{BB962C8B-B14F-4D97-AF65-F5344CB8AC3E}">
        <p14:creationId xmlns:p14="http://schemas.microsoft.com/office/powerpoint/2010/main" val="1402515427"/>
      </p:ext>
    </p:extLst>
  </p:cSld>
  <p:clrMapOvr>
    <a:masterClrMapping/>
  </p:clrMapOvr>
  <p:hf hdr="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Image and graphical element">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DF687458-A9F7-4182-9CDB-598F452798E6}"/>
              </a:ext>
            </a:extLst>
          </p:cNvPr>
          <p:cNvSpPr>
            <a:spLocks noGrp="1"/>
          </p:cNvSpPr>
          <p:nvPr>
            <p:ph type="pic" sz="quarter" idx="13" hasCustomPrompt="1"/>
          </p:nvPr>
        </p:nvSpPr>
        <p:spPr>
          <a:xfrm>
            <a:off x="0" y="0"/>
            <a:ext cx="12196154" cy="6858000"/>
          </a:xfrm>
          <a:noFill/>
        </p:spPr>
        <p:txBody>
          <a:bodyPr tIns="36000"/>
          <a:lstStyle>
            <a:lvl1pPr marL="0" indent="0" algn="ctr">
              <a:buNone/>
              <a:defRPr baseline="0">
                <a:solidFill>
                  <a:schemeClr val="tx2"/>
                </a:solidFill>
              </a:defRPr>
            </a:lvl1pPr>
          </a:lstStyle>
          <a:p>
            <a:r>
              <a:rPr lang="en-GB"/>
              <a:t>Add an image: Click here, insert image via Templafy</a:t>
            </a:r>
          </a:p>
        </p:txBody>
      </p:sp>
      <p:sp>
        <p:nvSpPr>
          <p:cNvPr id="3" name="Date_DateCustomA"/>
          <p:cNvSpPr>
            <a:spLocks noGrp="1"/>
          </p:cNvSpPr>
          <p:nvPr>
            <p:ph type="dt" sz="half" idx="10"/>
          </p:nvPr>
        </p:nvSpPr>
        <p:spPr/>
        <p:txBody>
          <a:bodyPr/>
          <a:lstStyle/>
          <a:p>
            <a:endParaRPr lang="en-GB" noProof="0"/>
          </a:p>
        </p:txBody>
      </p:sp>
      <p:sp>
        <p:nvSpPr>
          <p:cNvPr id="4" name="FLD_PresentationTitle"/>
          <p:cNvSpPr>
            <a:spLocks noGrp="1"/>
          </p:cNvSpPr>
          <p:nvPr>
            <p:ph type="ftr" sz="quarter" idx="11"/>
          </p:nvPr>
        </p:nvSpPr>
        <p:spPr/>
        <p:txBody>
          <a:bodyPr/>
          <a:lstStyle/>
          <a:p>
            <a:endParaRPr lang="en-GB" noProof="0"/>
          </a:p>
        </p:txBody>
      </p:sp>
      <p:sp>
        <p:nvSpPr>
          <p:cNvPr id="5" name="Slide Number Placeholder 4"/>
          <p:cNvSpPr>
            <a:spLocks noGrp="1"/>
          </p:cNvSpPr>
          <p:nvPr>
            <p:ph type="sldNum" sz="quarter" idx="12"/>
          </p:nvPr>
        </p:nvSpPr>
        <p:spPr/>
        <p:txBody>
          <a:bodyPr/>
          <a:lstStyle/>
          <a:p>
            <a:fld id="{24C8C45C-947F-4981-8B3F-4F32E973C901}" type="slidenum">
              <a:rPr lang="en-GB" noProof="0" smtClean="0"/>
              <a:pPr/>
              <a:t>‹#›</a:t>
            </a:fld>
            <a:endParaRPr lang="en-GB" noProof="0"/>
          </a:p>
        </p:txBody>
      </p:sp>
      <p:sp>
        <p:nvSpPr>
          <p:cNvPr id="7" name="Text Placeholder 6">
            <a:extLst>
              <a:ext uri="{FF2B5EF4-FFF2-40B4-BE49-F238E27FC236}">
                <a16:creationId xmlns:a16="http://schemas.microsoft.com/office/drawing/2014/main" id="{BB01DE2A-FF64-4C84-9084-E50337E586FC}"/>
              </a:ext>
            </a:extLst>
          </p:cNvPr>
          <p:cNvSpPr>
            <a:spLocks noGrp="1" noChangeAspect="1"/>
          </p:cNvSpPr>
          <p:nvPr>
            <p:ph type="body" sz="quarter" idx="14" hasCustomPrompt="1"/>
          </p:nvPr>
        </p:nvSpPr>
        <p:spPr>
          <a:xfrm>
            <a:off x="8553349" y="773706"/>
            <a:ext cx="3006000" cy="3006000"/>
          </a:xfrm>
          <a:prstGeom prst="ellipse">
            <a:avLst/>
          </a:prstGeom>
          <a:solidFill>
            <a:srgbClr val="FF5F00"/>
          </a:solidFill>
        </p:spPr>
        <p:txBody>
          <a:bodyPr wrap="square" lIns="108000" tIns="108000" rIns="108000" bIns="108000" anchor="ctr" anchorCtr="0">
            <a:noAutofit/>
          </a:bodyPr>
          <a:lstStyle>
            <a:lvl1pPr marL="0" indent="0" algn="ctr">
              <a:lnSpc>
                <a:spcPct val="115000"/>
              </a:lnSpc>
              <a:spcBef>
                <a:spcPts val="0"/>
              </a:spcBef>
              <a:buNone/>
              <a:defRPr sz="2000">
                <a:solidFill>
                  <a:schemeClr val="bg1"/>
                </a:solidFill>
                <a:latin typeface="Swedbank Headline Bold" panose="02000000000000000000" pitchFamily="50" charset="0"/>
              </a:defRPr>
            </a:lvl1pPr>
            <a:lvl2pPr marL="0" indent="0" algn="ctr">
              <a:buNone/>
              <a:defRPr/>
            </a:lvl2pPr>
            <a:lvl3pPr marL="0" indent="0" algn="ctr">
              <a:buNone/>
              <a:defRPr/>
            </a:lvl3pPr>
            <a:lvl4pPr marL="0" indent="0" algn="ctr">
              <a:buNone/>
              <a:defRPr/>
            </a:lvl4pPr>
            <a:lvl5pPr marL="0" indent="0" algn="ctr">
              <a:buNone/>
              <a:defRPr/>
            </a:lvl5pPr>
          </a:lstStyle>
          <a:p>
            <a:pPr lvl="0"/>
            <a:r>
              <a:rPr lang="en-GB"/>
              <a:t>Click to add text, place the circle to fit the image</a:t>
            </a:r>
          </a:p>
        </p:txBody>
      </p:sp>
    </p:spTree>
    <p:extLst>
      <p:ext uri="{BB962C8B-B14F-4D97-AF65-F5344CB8AC3E}">
        <p14:creationId xmlns:p14="http://schemas.microsoft.com/office/powerpoint/2010/main" val="29987427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Image and graphical element">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DF687458-A9F7-4182-9CDB-598F452798E6}"/>
              </a:ext>
            </a:extLst>
          </p:cNvPr>
          <p:cNvSpPr>
            <a:spLocks noGrp="1"/>
          </p:cNvSpPr>
          <p:nvPr>
            <p:ph type="pic" sz="quarter" idx="13" hasCustomPrompt="1"/>
          </p:nvPr>
        </p:nvSpPr>
        <p:spPr>
          <a:xfrm>
            <a:off x="0" y="0"/>
            <a:ext cx="12196154" cy="6858000"/>
          </a:xfrm>
          <a:noFill/>
        </p:spPr>
        <p:txBody>
          <a:bodyPr tIns="36000"/>
          <a:lstStyle>
            <a:lvl1pPr marL="0" indent="0" algn="ctr">
              <a:buNone/>
              <a:defRPr baseline="0">
                <a:solidFill>
                  <a:schemeClr val="tx2"/>
                </a:solidFill>
              </a:defRPr>
            </a:lvl1pPr>
          </a:lstStyle>
          <a:p>
            <a:r>
              <a:rPr lang="en-GB"/>
              <a:t>Add an image: Click here, insert image via Templafy</a:t>
            </a:r>
          </a:p>
        </p:txBody>
      </p:sp>
      <p:sp>
        <p:nvSpPr>
          <p:cNvPr id="10" name="Text Placeholder 9">
            <a:extLst>
              <a:ext uri="{FF2B5EF4-FFF2-40B4-BE49-F238E27FC236}">
                <a16:creationId xmlns:a16="http://schemas.microsoft.com/office/drawing/2014/main" id="{4ED2DDD8-A6C0-4722-B160-05B5C7618194}"/>
              </a:ext>
            </a:extLst>
          </p:cNvPr>
          <p:cNvSpPr>
            <a:spLocks noGrp="1" noChangeAspect="1"/>
          </p:cNvSpPr>
          <p:nvPr>
            <p:ph type="body" sz="quarter" idx="14" hasCustomPrompt="1"/>
          </p:nvPr>
        </p:nvSpPr>
        <p:spPr>
          <a:xfrm>
            <a:off x="1074301" y="2932838"/>
            <a:ext cx="3006000" cy="3006000"/>
          </a:xfrm>
          <a:prstGeom prst="ellipse">
            <a:avLst/>
          </a:prstGeom>
          <a:solidFill>
            <a:srgbClr val="FDC92A"/>
          </a:solidFill>
        </p:spPr>
        <p:txBody>
          <a:bodyPr wrap="square" lIns="108000" tIns="108000" rIns="108000" bIns="108000" anchor="ctr" anchorCtr="0">
            <a:noAutofit/>
          </a:bodyPr>
          <a:lstStyle>
            <a:lvl1pPr marL="0" indent="0" algn="ctr">
              <a:lnSpc>
                <a:spcPct val="115000"/>
              </a:lnSpc>
              <a:spcBef>
                <a:spcPts val="0"/>
              </a:spcBef>
              <a:buNone/>
              <a:defRPr sz="2000">
                <a:solidFill>
                  <a:schemeClr val="bg1"/>
                </a:solidFill>
                <a:latin typeface="Swedbank Headline Bold" panose="02000000000000000000" pitchFamily="50" charset="0"/>
              </a:defRPr>
            </a:lvl1pPr>
            <a:lvl2pPr marL="0" indent="0" algn="ctr">
              <a:buNone/>
              <a:defRPr/>
            </a:lvl2pPr>
            <a:lvl3pPr marL="0" indent="0" algn="ctr">
              <a:buNone/>
              <a:defRPr/>
            </a:lvl3pPr>
            <a:lvl4pPr marL="0" indent="0" algn="ctr">
              <a:buNone/>
              <a:defRPr/>
            </a:lvl4pPr>
            <a:lvl5pPr marL="0" indent="0" algn="ctr">
              <a:buNone/>
              <a:defRPr/>
            </a:lvl5pPr>
          </a:lstStyle>
          <a:p>
            <a:pPr lvl="0"/>
            <a:r>
              <a:rPr lang="en-GB"/>
              <a:t>Click to add text, place the circle to fit the image</a:t>
            </a:r>
          </a:p>
        </p:txBody>
      </p:sp>
      <p:sp>
        <p:nvSpPr>
          <p:cNvPr id="11" name="Text Placeholder 10">
            <a:extLst>
              <a:ext uri="{FF2B5EF4-FFF2-40B4-BE49-F238E27FC236}">
                <a16:creationId xmlns:a16="http://schemas.microsoft.com/office/drawing/2014/main" id="{7C23AC8D-2FDA-4C41-B15B-B7063CF859E6}"/>
              </a:ext>
            </a:extLst>
          </p:cNvPr>
          <p:cNvSpPr>
            <a:spLocks noGrp="1" noChangeAspect="1"/>
          </p:cNvSpPr>
          <p:nvPr>
            <p:ph type="body" sz="quarter" idx="15" hasCustomPrompt="1"/>
          </p:nvPr>
        </p:nvSpPr>
        <p:spPr>
          <a:xfrm>
            <a:off x="4593213" y="2932838"/>
            <a:ext cx="3006000" cy="3006000"/>
          </a:xfrm>
          <a:prstGeom prst="ellipse">
            <a:avLst/>
          </a:prstGeom>
          <a:solidFill>
            <a:srgbClr val="FF9102"/>
          </a:solidFill>
        </p:spPr>
        <p:txBody>
          <a:bodyPr wrap="square" lIns="108000" tIns="108000" rIns="108000" bIns="108000" anchor="ctr" anchorCtr="0">
            <a:noAutofit/>
          </a:bodyPr>
          <a:lstStyle>
            <a:lvl1pPr marL="0" indent="0" algn="ctr">
              <a:lnSpc>
                <a:spcPct val="115000"/>
              </a:lnSpc>
              <a:spcBef>
                <a:spcPts val="0"/>
              </a:spcBef>
              <a:buNone/>
              <a:defRPr sz="2000">
                <a:solidFill>
                  <a:schemeClr val="bg1"/>
                </a:solidFill>
                <a:latin typeface="Swedbank Headline Bold" panose="02000000000000000000" pitchFamily="50" charset="0"/>
              </a:defRPr>
            </a:lvl1pPr>
            <a:lvl2pPr marL="0" indent="0" algn="ctr">
              <a:buNone/>
              <a:defRPr/>
            </a:lvl2pPr>
            <a:lvl3pPr marL="0" indent="0" algn="ctr">
              <a:buNone/>
              <a:defRPr/>
            </a:lvl3pPr>
            <a:lvl4pPr marL="0" indent="0" algn="ctr">
              <a:buNone/>
              <a:defRPr/>
            </a:lvl4pPr>
            <a:lvl5pPr marL="0" indent="0" algn="ctr">
              <a:buNone/>
              <a:defRPr/>
            </a:lvl5pPr>
          </a:lstStyle>
          <a:p>
            <a:pPr lvl="0"/>
            <a:r>
              <a:rPr lang="en-GB"/>
              <a:t>Click to add text, place the circle to fit the image</a:t>
            </a:r>
          </a:p>
        </p:txBody>
      </p:sp>
      <p:sp>
        <p:nvSpPr>
          <p:cNvPr id="12" name="Text Placeholder 11">
            <a:extLst>
              <a:ext uri="{FF2B5EF4-FFF2-40B4-BE49-F238E27FC236}">
                <a16:creationId xmlns:a16="http://schemas.microsoft.com/office/drawing/2014/main" id="{06B8687A-8FE8-4330-9C42-41A69DBED9AA}"/>
              </a:ext>
            </a:extLst>
          </p:cNvPr>
          <p:cNvSpPr>
            <a:spLocks noGrp="1" noChangeAspect="1"/>
          </p:cNvSpPr>
          <p:nvPr>
            <p:ph type="body" sz="quarter" idx="16" hasCustomPrompt="1"/>
          </p:nvPr>
        </p:nvSpPr>
        <p:spPr>
          <a:xfrm>
            <a:off x="8127574" y="2932838"/>
            <a:ext cx="3006000" cy="3006000"/>
          </a:xfrm>
          <a:prstGeom prst="ellipse">
            <a:avLst/>
          </a:prstGeom>
          <a:solidFill>
            <a:srgbClr val="FF5F00"/>
          </a:solidFill>
        </p:spPr>
        <p:txBody>
          <a:bodyPr wrap="square" lIns="108000" tIns="108000" rIns="108000" bIns="108000" anchor="ctr" anchorCtr="0">
            <a:noAutofit/>
          </a:bodyPr>
          <a:lstStyle>
            <a:lvl1pPr marL="0" indent="0" algn="ctr">
              <a:lnSpc>
                <a:spcPct val="115000"/>
              </a:lnSpc>
              <a:spcBef>
                <a:spcPts val="0"/>
              </a:spcBef>
              <a:buNone/>
              <a:defRPr sz="2000">
                <a:solidFill>
                  <a:schemeClr val="bg1"/>
                </a:solidFill>
                <a:latin typeface="Swedbank Headline Bold" panose="02000000000000000000" pitchFamily="50" charset="0"/>
              </a:defRPr>
            </a:lvl1pPr>
            <a:lvl2pPr marL="0" indent="0" algn="ctr">
              <a:buNone/>
              <a:defRPr/>
            </a:lvl2pPr>
            <a:lvl3pPr marL="0" indent="0" algn="ctr">
              <a:buNone/>
              <a:defRPr/>
            </a:lvl3pPr>
            <a:lvl4pPr marL="0" indent="0" algn="ctr">
              <a:buNone/>
              <a:defRPr/>
            </a:lvl4pPr>
            <a:lvl5pPr marL="0" indent="0" algn="ctr">
              <a:buNone/>
              <a:defRPr/>
            </a:lvl5pPr>
          </a:lstStyle>
          <a:p>
            <a:pPr lvl="0"/>
            <a:r>
              <a:rPr lang="en-GB"/>
              <a:t>Click to add text, place the circle to fit the image</a:t>
            </a:r>
          </a:p>
        </p:txBody>
      </p:sp>
      <p:sp>
        <p:nvSpPr>
          <p:cNvPr id="3" name="Date_DateCustomA"/>
          <p:cNvSpPr>
            <a:spLocks noGrp="1"/>
          </p:cNvSpPr>
          <p:nvPr>
            <p:ph type="dt" sz="half" idx="10"/>
          </p:nvPr>
        </p:nvSpPr>
        <p:spPr/>
        <p:txBody>
          <a:bodyPr/>
          <a:lstStyle/>
          <a:p>
            <a:endParaRPr lang="en-GB" noProof="0"/>
          </a:p>
        </p:txBody>
      </p:sp>
      <p:sp>
        <p:nvSpPr>
          <p:cNvPr id="4" name="FLD_PresentationTitle"/>
          <p:cNvSpPr>
            <a:spLocks noGrp="1"/>
          </p:cNvSpPr>
          <p:nvPr>
            <p:ph type="ftr" sz="quarter" idx="11"/>
          </p:nvPr>
        </p:nvSpPr>
        <p:spPr/>
        <p:txBody>
          <a:bodyPr/>
          <a:lstStyle/>
          <a:p>
            <a:endParaRPr lang="en-GB" noProof="0"/>
          </a:p>
        </p:txBody>
      </p:sp>
      <p:sp>
        <p:nvSpPr>
          <p:cNvPr id="5" name="Slide Number Placeholder 4"/>
          <p:cNvSpPr>
            <a:spLocks noGrp="1"/>
          </p:cNvSpPr>
          <p:nvPr>
            <p:ph type="sldNum" sz="quarter" idx="12"/>
          </p:nvPr>
        </p:nvSpPr>
        <p:spPr/>
        <p:txBody>
          <a:bodyPr/>
          <a:lstStyle/>
          <a:p>
            <a:fld id="{24C8C45C-947F-4981-8B3F-4F32E973C901}" type="slidenum">
              <a:rPr lang="en-GB" noProof="0" smtClean="0"/>
              <a:pPr/>
              <a:t>‹#›</a:t>
            </a:fld>
            <a:endParaRPr lang="en-GB" noProof="0"/>
          </a:p>
        </p:txBody>
      </p:sp>
    </p:spTree>
    <p:extLst>
      <p:ext uri="{BB962C8B-B14F-4D97-AF65-F5344CB8AC3E}">
        <p14:creationId xmlns:p14="http://schemas.microsoft.com/office/powerpoint/2010/main" val="18551567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Graphical element on colour">
    <p:bg>
      <p:bgPr>
        <a:solidFill>
          <a:srgbClr val="FFF1CD"/>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3A8EB05-7D68-41F1-ABFF-FDDA95CAA141}"/>
              </a:ext>
            </a:extLst>
          </p:cNvPr>
          <p:cNvSpPr>
            <a:spLocks noGrp="1" noChangeAspect="1"/>
          </p:cNvSpPr>
          <p:nvPr>
            <p:ph type="body" sz="quarter" idx="13" hasCustomPrompt="1"/>
          </p:nvPr>
        </p:nvSpPr>
        <p:spPr>
          <a:xfrm>
            <a:off x="3817736" y="932699"/>
            <a:ext cx="4556528" cy="5058000"/>
          </a:xfrm>
          <a:custGeom>
            <a:avLst/>
            <a:gdLst>
              <a:gd name="connsiteX0" fmla="*/ 1700043 w 3484800"/>
              <a:gd name="connsiteY0" fmla="*/ 0 h 3868322"/>
              <a:gd name="connsiteX1" fmla="*/ 1784318 w 3484800"/>
              <a:gd name="connsiteY1" fmla="*/ 0 h 3868322"/>
              <a:gd name="connsiteX2" fmla="*/ 1901903 w 3484800"/>
              <a:gd name="connsiteY2" fmla="*/ 4700 h 3868322"/>
              <a:gd name="connsiteX3" fmla="*/ 3484612 w 3484800"/>
              <a:gd name="connsiteY3" fmla="*/ 1625550 h 3868322"/>
              <a:gd name="connsiteX4" fmla="*/ 1742402 w 3484800"/>
              <a:gd name="connsiteY4" fmla="*/ 3868322 h 3868322"/>
              <a:gd name="connsiteX5" fmla="*/ 192 w 3484800"/>
              <a:gd name="connsiteY5" fmla="*/ 1625550 h 3868322"/>
              <a:gd name="connsiteX6" fmla="*/ 1582754 w 3484800"/>
              <a:gd name="connsiteY6" fmla="*/ 4656 h 386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4800" h="3868322">
                <a:moveTo>
                  <a:pt x="1700043" y="0"/>
                </a:moveTo>
                <a:lnTo>
                  <a:pt x="1784318" y="0"/>
                </a:lnTo>
                <a:lnTo>
                  <a:pt x="1901903" y="4700"/>
                </a:lnTo>
                <a:cubicBezTo>
                  <a:pt x="2697790" y="68375"/>
                  <a:pt x="3448975" y="608757"/>
                  <a:pt x="3484612" y="1625550"/>
                </a:cubicBezTo>
                <a:cubicBezTo>
                  <a:pt x="3501632" y="3093953"/>
                  <a:pt x="2363555" y="3042913"/>
                  <a:pt x="1742402" y="3868322"/>
                </a:cubicBezTo>
                <a:cubicBezTo>
                  <a:pt x="1121348" y="3043135"/>
                  <a:pt x="-16975" y="3093584"/>
                  <a:pt x="192" y="1625550"/>
                </a:cubicBezTo>
                <a:cubicBezTo>
                  <a:pt x="35737" y="608308"/>
                  <a:pt x="786873" y="68108"/>
                  <a:pt x="1582754" y="4656"/>
                </a:cubicBezTo>
                <a:close/>
              </a:path>
            </a:pathLst>
          </a:custGeom>
          <a:solidFill>
            <a:srgbClr val="FF5F00"/>
          </a:solidFill>
        </p:spPr>
        <p:txBody>
          <a:bodyPr wrap="square" lIns="252000" tIns="0" rIns="252000" bIns="360000" anchor="ctr" anchorCtr="0">
            <a:noAutofit/>
          </a:bodyPr>
          <a:lstStyle>
            <a:lvl1pPr marL="0" indent="0" algn="ctr">
              <a:lnSpc>
                <a:spcPct val="83000"/>
              </a:lnSpc>
              <a:spcBef>
                <a:spcPts val="0"/>
              </a:spcBef>
              <a:buNone/>
              <a:defRPr sz="8000">
                <a:solidFill>
                  <a:schemeClr val="bg1"/>
                </a:solidFill>
                <a:latin typeface="+mj-lt"/>
              </a:defRPr>
            </a:lvl1pPr>
            <a:lvl2pPr marL="0" indent="0" algn="ctr">
              <a:buNone/>
              <a:defRPr/>
            </a:lvl2pPr>
            <a:lvl3pPr marL="0" indent="0" algn="ctr">
              <a:buNone/>
              <a:defRPr/>
            </a:lvl3pPr>
            <a:lvl4pPr marL="0" indent="0" algn="ctr">
              <a:buNone/>
              <a:defRPr/>
            </a:lvl4pPr>
            <a:lvl5pPr marL="0" indent="0" algn="ctr">
              <a:buNone/>
              <a:defRPr/>
            </a:lvl5pPr>
          </a:lstStyle>
          <a:p>
            <a:pPr lvl="0"/>
            <a:r>
              <a:rPr lang="en-US"/>
              <a:t>Add message</a:t>
            </a:r>
            <a:endParaRPr lang="en-GB"/>
          </a:p>
        </p:txBody>
      </p:sp>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10651225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Graphical element on image">
    <p:bg>
      <p:bgPr>
        <a:solidFill>
          <a:schemeClr val="bg1"/>
        </a:solidFill>
        <a:effectLst/>
      </p:bgPr>
    </p:bg>
    <p:spTree>
      <p:nvGrpSpPr>
        <p:cNvPr id="1" name=""/>
        <p:cNvGrpSpPr/>
        <p:nvPr/>
      </p:nvGrpSpPr>
      <p:grpSpPr>
        <a:xfrm>
          <a:off x="0" y="0"/>
          <a:ext cx="0" cy="0"/>
          <a:chOff x="0" y="0"/>
          <a:chExt cx="0" cy="0"/>
        </a:xfrm>
      </p:grpSpPr>
      <p:sp>
        <p:nvSpPr>
          <p:cNvPr id="7" name="Picture Placeholder 1">
            <a:extLst>
              <a:ext uri="{FF2B5EF4-FFF2-40B4-BE49-F238E27FC236}">
                <a16:creationId xmlns:a16="http://schemas.microsoft.com/office/drawing/2014/main" id="{503D833F-6558-4847-B9DB-8AA23362B553}"/>
              </a:ext>
            </a:extLst>
          </p:cNvPr>
          <p:cNvSpPr>
            <a:spLocks noGrp="1"/>
          </p:cNvSpPr>
          <p:nvPr>
            <p:ph type="pic" sz="quarter" idx="13" hasCustomPrompt="1"/>
          </p:nvPr>
        </p:nvSpPr>
        <p:spPr>
          <a:xfrm>
            <a:off x="0" y="0"/>
            <a:ext cx="12196154" cy="6858000"/>
          </a:xfrm>
          <a:noFill/>
        </p:spPr>
        <p:txBody>
          <a:bodyPr tIns="36000"/>
          <a:lstStyle>
            <a:lvl1pPr marL="0" indent="0" algn="ctr">
              <a:buNone/>
              <a:defRPr baseline="0">
                <a:solidFill>
                  <a:schemeClr val="tx2"/>
                </a:solidFill>
              </a:defRPr>
            </a:lvl1pPr>
          </a:lstStyle>
          <a:p>
            <a:r>
              <a:rPr lang="en-GB"/>
              <a:t>Add an image: Click here, insert image via Templafy</a:t>
            </a:r>
          </a:p>
        </p:txBody>
      </p:sp>
      <p:sp>
        <p:nvSpPr>
          <p:cNvPr id="9" name="Text Placeholder 8">
            <a:extLst>
              <a:ext uri="{FF2B5EF4-FFF2-40B4-BE49-F238E27FC236}">
                <a16:creationId xmlns:a16="http://schemas.microsoft.com/office/drawing/2014/main" id="{CEAC051A-7CEC-463A-BE1D-04106CEF688F}"/>
              </a:ext>
            </a:extLst>
          </p:cNvPr>
          <p:cNvSpPr>
            <a:spLocks noGrp="1" noChangeAspect="1"/>
          </p:cNvSpPr>
          <p:nvPr>
            <p:ph type="body" sz="quarter" idx="14" hasCustomPrompt="1"/>
          </p:nvPr>
        </p:nvSpPr>
        <p:spPr>
          <a:xfrm>
            <a:off x="3817736" y="932699"/>
            <a:ext cx="4556528" cy="5058000"/>
          </a:xfrm>
          <a:custGeom>
            <a:avLst/>
            <a:gdLst>
              <a:gd name="connsiteX0" fmla="*/ 1700043 w 3484800"/>
              <a:gd name="connsiteY0" fmla="*/ 0 h 3868322"/>
              <a:gd name="connsiteX1" fmla="*/ 1784318 w 3484800"/>
              <a:gd name="connsiteY1" fmla="*/ 0 h 3868322"/>
              <a:gd name="connsiteX2" fmla="*/ 1901903 w 3484800"/>
              <a:gd name="connsiteY2" fmla="*/ 4700 h 3868322"/>
              <a:gd name="connsiteX3" fmla="*/ 3484612 w 3484800"/>
              <a:gd name="connsiteY3" fmla="*/ 1625550 h 3868322"/>
              <a:gd name="connsiteX4" fmla="*/ 1742402 w 3484800"/>
              <a:gd name="connsiteY4" fmla="*/ 3868322 h 3868322"/>
              <a:gd name="connsiteX5" fmla="*/ 192 w 3484800"/>
              <a:gd name="connsiteY5" fmla="*/ 1625550 h 3868322"/>
              <a:gd name="connsiteX6" fmla="*/ 1582754 w 3484800"/>
              <a:gd name="connsiteY6" fmla="*/ 4656 h 386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4800" h="3868322">
                <a:moveTo>
                  <a:pt x="1700043" y="0"/>
                </a:moveTo>
                <a:lnTo>
                  <a:pt x="1784318" y="0"/>
                </a:lnTo>
                <a:lnTo>
                  <a:pt x="1901903" y="4700"/>
                </a:lnTo>
                <a:cubicBezTo>
                  <a:pt x="2697790" y="68375"/>
                  <a:pt x="3448975" y="608757"/>
                  <a:pt x="3484612" y="1625550"/>
                </a:cubicBezTo>
                <a:cubicBezTo>
                  <a:pt x="3501632" y="3093953"/>
                  <a:pt x="2363555" y="3042913"/>
                  <a:pt x="1742402" y="3868322"/>
                </a:cubicBezTo>
                <a:cubicBezTo>
                  <a:pt x="1121348" y="3043135"/>
                  <a:pt x="-16975" y="3093584"/>
                  <a:pt x="192" y="1625550"/>
                </a:cubicBezTo>
                <a:cubicBezTo>
                  <a:pt x="35737" y="608308"/>
                  <a:pt x="786873" y="68108"/>
                  <a:pt x="1582754" y="4656"/>
                </a:cubicBezTo>
                <a:close/>
              </a:path>
            </a:pathLst>
          </a:custGeom>
          <a:solidFill>
            <a:srgbClr val="FF5F00"/>
          </a:solidFill>
        </p:spPr>
        <p:txBody>
          <a:bodyPr wrap="square" lIns="252000" tIns="0" rIns="252000" bIns="360000" anchor="ctr" anchorCtr="0">
            <a:noAutofit/>
          </a:bodyPr>
          <a:lstStyle>
            <a:lvl1pPr marL="0" indent="0" algn="ctr">
              <a:lnSpc>
                <a:spcPct val="83000"/>
              </a:lnSpc>
              <a:spcBef>
                <a:spcPts val="0"/>
              </a:spcBef>
              <a:buNone/>
              <a:defRPr sz="8000">
                <a:solidFill>
                  <a:schemeClr val="bg1"/>
                </a:solidFill>
                <a:latin typeface="+mj-lt"/>
              </a:defRPr>
            </a:lvl1pPr>
            <a:lvl2pPr marL="0" indent="0" algn="ctr">
              <a:buNone/>
              <a:defRPr/>
            </a:lvl2pPr>
            <a:lvl3pPr marL="0" indent="0" algn="ctr">
              <a:buNone/>
              <a:defRPr/>
            </a:lvl3pPr>
            <a:lvl4pPr marL="0" indent="0" algn="ctr">
              <a:buNone/>
              <a:defRPr/>
            </a:lvl4pPr>
            <a:lvl5pPr marL="0" indent="0" algn="ctr">
              <a:buNone/>
              <a:defRPr/>
            </a:lvl5pPr>
          </a:lstStyle>
          <a:p>
            <a:pPr lvl="0"/>
            <a:r>
              <a:rPr lang="en-US"/>
              <a:t>Add message</a:t>
            </a:r>
            <a:endParaRPr lang="en-GB"/>
          </a:p>
        </p:txBody>
      </p:sp>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19507073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End slide, oak shape &amp; logotype">
    <p:bg>
      <p:bgPr>
        <a:solidFill>
          <a:srgbClr val="FDC92A"/>
        </a:solidFill>
        <a:effectLst/>
      </p:bgPr>
    </p:bg>
    <p:spTree>
      <p:nvGrpSpPr>
        <p:cNvPr id="1" name=""/>
        <p:cNvGrpSpPr/>
        <p:nvPr/>
      </p:nvGrpSpPr>
      <p:grpSpPr>
        <a:xfrm>
          <a:off x="0" y="0"/>
          <a:ext cx="0" cy="0"/>
          <a:chOff x="0" y="0"/>
          <a:chExt cx="0" cy="0"/>
        </a:xfrm>
      </p:grpSpPr>
      <p:pic>
        <p:nvPicPr>
          <p:cNvPr id="11" name="Bildobjekt 3">
            <a:extLst>
              <a:ext uri="{FF2B5EF4-FFF2-40B4-BE49-F238E27FC236}">
                <a16:creationId xmlns:a16="http://schemas.microsoft.com/office/drawing/2014/main" id="{58D7241C-1382-42A0-91AA-EBCB856DB47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
        <p:nvSpPr>
          <p:cNvPr id="7" name="image" descr="{&quot;templafy&quot;:{&quot;type&quot;:&quot;image&quot;,&quot;binding&quot;:&quot;Form.InformationClasses.BoxfrontPP&quot;,&quot;inheritDimensions&quot;:&quot;inheritNone&quot;,&quot;width&quot;:&quot;&quot;,&quot;height&quot;:&quot;0.98 cm&quot;,&quot;visibility&quot;:{&quot;action&quot;:&quot;hide&quot;,&quot;compareValue&quot;:&quot;Confidential&quot;,&quot;binding&quot;:&quot;Form.InformationClasses.Term&quot;,&quot;operator&quot;:&quot;notEquals&quot;}}}" title="Form.InformationClasses.BoxfrontPP">
            <a:extLst>
              <a:ext uri="{FF2B5EF4-FFF2-40B4-BE49-F238E27FC236}">
                <a16:creationId xmlns:a16="http://schemas.microsoft.com/office/drawing/2014/main" id="{3545A763-50D9-4458-AF8B-575509495A10}"/>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sp>
        <p:nvSpPr>
          <p:cNvPr id="14" name="text" descr="{&quot;templafy&quot;:{&quot;type&quot;:&quot;text&quot;,&quot;binding&quot;:&quot;Form.InformationClasses.TermfrontPP&quot;}}" title="Form.InformationClasses.TermfrontPP">
            <a:extLst>
              <a:ext uri="{FF2B5EF4-FFF2-40B4-BE49-F238E27FC236}">
                <a16:creationId xmlns:a16="http://schemas.microsoft.com/office/drawing/2014/main" id="{0A286E67-7524-41D2-AF9B-56C28413ECBB}"/>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pic>
        <p:nvPicPr>
          <p:cNvPr id="13" name="Bildobjekt 8">
            <a:extLst>
              <a:ext uri="{FF2B5EF4-FFF2-40B4-BE49-F238E27FC236}">
                <a16:creationId xmlns:a16="http://schemas.microsoft.com/office/drawing/2014/main" id="{F2EF57CF-4C06-47C5-A4D5-BF30A836471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598116" y="2731502"/>
            <a:ext cx="7415902" cy="1592702"/>
          </a:xfrm>
          <a:prstGeom prst="rect">
            <a:avLst/>
          </a:prstGeom>
        </p:spPr>
      </p:pic>
    </p:spTree>
    <p:extLst>
      <p:ext uri="{BB962C8B-B14F-4D97-AF65-F5344CB8AC3E}">
        <p14:creationId xmlns:p14="http://schemas.microsoft.com/office/powerpoint/2010/main" val="10157966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_End slide with image &amp; logotyp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pic>
        <p:nvPicPr>
          <p:cNvPr id="8" name="Bildobjekt 8">
            <a:extLst>
              <a:ext uri="{FF2B5EF4-FFF2-40B4-BE49-F238E27FC236}">
                <a16:creationId xmlns:a16="http://schemas.microsoft.com/office/drawing/2014/main" id="{B09103F3-7122-4AAE-8A93-C7507B7A502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2598116" y="2731502"/>
            <a:ext cx="7415902" cy="1592702"/>
          </a:xfrm>
          <a:prstGeom prst="rect">
            <a:avLst/>
          </a:prstGeom>
        </p:spPr>
      </p:pic>
    </p:spTree>
    <p:extLst>
      <p:ext uri="{BB962C8B-B14F-4D97-AF65-F5344CB8AC3E}">
        <p14:creationId xmlns:p14="http://schemas.microsoft.com/office/powerpoint/2010/main" val="16228693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3" name="Text Box 3">
            <a:extLst>
              <a:ext uri="{FF2B5EF4-FFF2-40B4-BE49-F238E27FC236}">
                <a16:creationId xmlns:a16="http://schemas.microsoft.com/office/drawing/2014/main" id="{19798472-DC87-414E-BC4E-CFAF99EF0ED7}"/>
              </a:ext>
            </a:extLst>
          </p:cNvPr>
          <p:cNvSpPr txBox="1">
            <a:spLocks noChangeArrowheads="1"/>
          </p:cNvSpPr>
          <p:nvPr userDrawn="1"/>
        </p:nvSpPr>
        <p:spPr bwMode="auto">
          <a:xfrm>
            <a:off x="4467579" y="1533525"/>
            <a:ext cx="2786833"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da-DK" sz="1400">
                <a:latin typeface="Arial" panose="020B0604020202020204" pitchFamily="34" charset="0"/>
                <a:cs typeface="Arial" panose="020B0604020202020204" pitchFamily="34" charset="0"/>
              </a:rPr>
              <a:t>PICTURES</a:t>
            </a:r>
            <a:endParaRPr lang="da-DK" sz="16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sz="900" b="1" noProof="1">
                <a:solidFill>
                  <a:schemeClr val="tx1"/>
                </a:solidFill>
                <a:latin typeface="Arial" panose="020B0604020202020204" pitchFamily="34" charset="0"/>
                <a:cs typeface="Arial" panose="020B0604020202020204" pitchFamily="34" charset="0"/>
              </a:rPr>
              <a:t>Insert corporate picture from Templafy</a:t>
            </a:r>
            <a:endParaRPr lang="da-DK" altLang="da-DK" sz="900" b="0" noProof="1">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1" noProof="1">
                <a:solidFill>
                  <a:schemeClr val="tx1"/>
                </a:solidFill>
                <a:latin typeface="Arial" panose="020B0604020202020204" pitchFamily="34" charset="0"/>
                <a:cs typeface="Arial" panose="020B0604020202020204" pitchFamily="34" charset="0"/>
              </a:rPr>
              <a:t>1.</a:t>
            </a:r>
            <a:r>
              <a:rPr lang="da-DK" altLang="da-DK" sz="900" b="0" noProof="1">
                <a:solidFill>
                  <a:schemeClr val="tx1"/>
                </a:solidFill>
                <a:latin typeface="Arial" panose="020B0604020202020204" pitchFamily="34" charset="0"/>
                <a:cs typeface="Arial" panose="020B0604020202020204" pitchFamily="34" charset="0"/>
              </a:rPr>
              <a:t> Click the blue </a:t>
            </a:r>
            <a:r>
              <a:rPr lang="da-DK" altLang="da-DK" sz="900" b="1" baseline="0" noProof="1">
                <a:solidFill>
                  <a:schemeClr val="tx1"/>
                </a:solidFill>
                <a:latin typeface="Arial" panose="020B0604020202020204" pitchFamily="34" charset="0"/>
                <a:cs typeface="Arial" panose="020B0604020202020204" pitchFamily="34" charset="0"/>
              </a:rPr>
              <a:t>Templafy </a:t>
            </a:r>
            <a:r>
              <a:rPr lang="da-DK" altLang="da-DK" sz="900" b="0" baseline="0" noProof="1">
                <a:solidFill>
                  <a:schemeClr val="tx1"/>
                </a:solidFill>
                <a:latin typeface="Arial" panose="020B0604020202020204" pitchFamily="34" charset="0"/>
                <a:cs typeface="Arial" panose="020B060402020202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1" baseline="0" noProof="1">
                <a:solidFill>
                  <a:schemeClr val="tx1"/>
                </a:solidFill>
                <a:latin typeface="Arial" panose="020B0604020202020204" pitchFamily="34" charset="0"/>
                <a:cs typeface="Arial" panose="020B0604020202020204" pitchFamily="34" charset="0"/>
              </a:rPr>
              <a:t>2. </a:t>
            </a:r>
            <a:r>
              <a:rPr lang="da-DK" altLang="da-DK" sz="900" b="0" baseline="0" noProof="1">
                <a:solidFill>
                  <a:schemeClr val="tx1"/>
                </a:solidFill>
                <a:latin typeface="Arial" panose="020B0604020202020204" pitchFamily="34" charset="0"/>
                <a:cs typeface="Arial" panose="020B0604020202020204" pitchFamily="34" charset="0"/>
              </a:rPr>
              <a:t>In the dropdown, click </a:t>
            </a:r>
            <a:r>
              <a:rPr lang="da-DK" altLang="da-DK" sz="900" b="1" baseline="0" noProof="1">
                <a:solidFill>
                  <a:schemeClr val="tx1"/>
                </a:solidFill>
                <a:latin typeface="Arial" panose="020B0604020202020204" pitchFamily="34" charset="0"/>
                <a:cs typeface="Arial" panose="020B0604020202020204" pitchFamily="34" charset="0"/>
              </a:rPr>
              <a:t>Images</a:t>
            </a:r>
            <a:r>
              <a:rPr lang="da-DK" altLang="da-DK" sz="900" b="0" baseline="0" noProof="1">
                <a:solidFill>
                  <a:schemeClr val="tx1"/>
                </a:solidFill>
                <a:latin typeface="Arial" panose="020B0604020202020204" pitchFamily="34" charset="0"/>
                <a:cs typeface="Arial" panose="020B0604020202020204" pitchFamily="34" charset="0"/>
              </a:rPr>
              <a:t>, </a:t>
            </a:r>
            <a:br>
              <a:rPr lang="da-DK" altLang="da-DK" sz="900" b="0" baseline="0" noProof="1">
                <a:solidFill>
                  <a:schemeClr val="tx1"/>
                </a:solidFill>
                <a:latin typeface="Arial" panose="020B0604020202020204" pitchFamily="34" charset="0"/>
                <a:cs typeface="Arial" panose="020B0604020202020204" pitchFamily="34" charset="0"/>
              </a:rPr>
            </a:br>
            <a:r>
              <a:rPr lang="da-DK" altLang="da-DK" sz="900" b="0" baseline="0" noProof="1">
                <a:solidFill>
                  <a:schemeClr val="tx1"/>
                </a:solidFill>
                <a:latin typeface="Arial" panose="020B0604020202020204" pitchFamily="34" charset="0"/>
                <a:cs typeface="Arial" panose="020B0604020202020204" pitchFamily="34" charset="0"/>
              </a:rPr>
              <a:t>or click the </a:t>
            </a:r>
            <a:r>
              <a:rPr lang="da-DK" altLang="da-DK" sz="900" b="1" baseline="0" noProof="1">
                <a:solidFill>
                  <a:schemeClr val="tx1"/>
                </a:solidFill>
                <a:latin typeface="Arial" panose="020B0604020202020204" pitchFamily="34" charset="0"/>
                <a:cs typeface="Arial" panose="020B0604020202020204" pitchFamily="34" charset="0"/>
              </a:rPr>
              <a:t>Images </a:t>
            </a:r>
            <a:r>
              <a:rPr lang="da-DK" altLang="da-DK" sz="900" b="0" i="0" baseline="0" noProof="1">
                <a:solidFill>
                  <a:schemeClr val="tx1"/>
                </a:solidFill>
                <a:latin typeface="Arial" panose="020B0604020202020204" pitchFamily="34" charset="0"/>
                <a:cs typeface="Arial" panose="020B0604020202020204" pitchFamily="34" charset="0"/>
              </a:rPr>
              <a:t>button</a:t>
            </a:r>
            <a:r>
              <a:rPr lang="da-DK" altLang="da-DK" sz="900" b="0" baseline="0" noProof="1">
                <a:solidFill>
                  <a:schemeClr val="tx1"/>
                </a:solidFill>
                <a:latin typeface="Arial" panose="020B0604020202020204" pitchFamily="34" charset="0"/>
                <a:cs typeface="Arial" panose="020B0604020202020204" pitchFamily="34" charset="0"/>
              </a:rPr>
              <a:t> in the Templafy pane on the right side of the screen</a:t>
            </a:r>
            <a:endParaRPr lang="da-DK" altLang="da-DK" sz="900" noProof="1">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da-DK" altLang="da-DK" sz="900" b="0" baseline="0" noProof="1">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1" baseline="0"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On slides with pictureplaceholder, click on the icon and choose </a:t>
            </a:r>
            <a:r>
              <a:rPr lang="da-DK" altLang="da-DK" sz="900" b="1" noProof="1">
                <a:solidFill>
                  <a:schemeClr val="tx1"/>
                </a:solidFill>
                <a:latin typeface="Arial" panose="020B0604020202020204" pitchFamily="34" charset="0"/>
                <a:cs typeface="Arial" panose="020B0604020202020204" pitchFamily="34" charset="0"/>
              </a:rPr>
              <a:t>Insert</a:t>
            </a:r>
          </a:p>
          <a:p>
            <a:pPr eaLnBrk="1" hangingPunct="1">
              <a:spcBef>
                <a:spcPts val="1200"/>
              </a:spcBef>
              <a:spcAft>
                <a:spcPts val="600"/>
              </a:spcAft>
              <a:defRPr/>
            </a:pPr>
            <a:r>
              <a:rPr lang="da-DK" sz="900" b="1" noProof="1">
                <a:solidFill>
                  <a:schemeClr val="tx1"/>
                </a:solidFill>
                <a:latin typeface="Arial" panose="020B0604020202020204" pitchFamily="34" charset="0"/>
                <a:cs typeface="Arial" panose="020B0604020202020204" pitchFamily="34" charset="0"/>
              </a:rPr>
              <a:t>Crop picture</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1. </a:t>
            </a:r>
            <a:r>
              <a:rPr lang="da-DK" altLang="da-DK" sz="900" b="0" noProof="1">
                <a:solidFill>
                  <a:schemeClr val="tx1"/>
                </a:solidFill>
                <a:latin typeface="Arial" panose="020B0604020202020204" pitchFamily="34" charset="0"/>
                <a:cs typeface="Arial" panose="020B0604020202020204" pitchFamily="34" charset="0"/>
              </a:rPr>
              <a:t>Click </a:t>
            </a:r>
            <a:r>
              <a:rPr lang="da-DK" altLang="da-DK" sz="900" b="1" noProof="1">
                <a:solidFill>
                  <a:schemeClr val="tx1"/>
                </a:solidFill>
                <a:latin typeface="Arial" panose="020B0604020202020204" pitchFamily="34" charset="0"/>
                <a:cs typeface="Arial" panose="020B0604020202020204" pitchFamily="34" charset="0"/>
              </a:rPr>
              <a:t>Crop</a:t>
            </a:r>
            <a:r>
              <a:rPr lang="da-DK" altLang="da-DK" sz="900" b="0" noProof="1">
                <a:solidFill>
                  <a:schemeClr val="tx1"/>
                </a:solidFill>
                <a:latin typeface="Arial" panose="020B0604020202020204" pitchFamily="34" charset="0"/>
                <a:cs typeface="Arial" panose="020B0604020202020204" pitchFamily="34" charset="0"/>
              </a:rPr>
              <a:t> to change size or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focus of the picture</a:t>
            </a: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2. </a:t>
            </a:r>
            <a:r>
              <a:rPr lang="da-DK" altLang="da-DK" sz="900" b="0" noProof="1">
                <a:solidFill>
                  <a:schemeClr val="tx1"/>
                </a:solidFill>
                <a:latin typeface="Arial" panose="020B0604020202020204" pitchFamily="34" charset="0"/>
                <a:cs typeface="Arial" panose="020B0604020202020204" pitchFamily="34" charset="0"/>
              </a:rPr>
              <a:t>If you want to scale the picture,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hold </a:t>
            </a:r>
            <a:r>
              <a:rPr lang="da-DK" altLang="da-DK" sz="900" b="1" noProof="1">
                <a:solidFill>
                  <a:schemeClr val="tx1"/>
                </a:solidFill>
                <a:latin typeface="Arial" panose="020B0604020202020204" pitchFamily="34" charset="0"/>
                <a:cs typeface="Arial" panose="020B0604020202020204" pitchFamily="34" charset="0"/>
              </a:rPr>
              <a:t>SHIFT</a:t>
            </a:r>
            <a:r>
              <a:rPr lang="da-DK" altLang="da-DK" sz="900" b="0" noProof="1">
                <a:solidFill>
                  <a:schemeClr val="tx1"/>
                </a:solidFill>
                <a:latin typeface="Arial" panose="020B0604020202020204" pitchFamily="34" charset="0"/>
                <a:cs typeface="Arial" panose="020B0604020202020204" pitchFamily="34" charset="0"/>
              </a:rPr>
              <a:t>-key down while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dragging the corners of the picture</a:t>
            </a:r>
            <a:br>
              <a:rPr lang="da-DK" altLang="da-DK" sz="900" b="0" noProof="1">
                <a:solidFill>
                  <a:schemeClr val="tx1"/>
                </a:solidFill>
                <a:latin typeface="Arial" panose="020B0604020202020204" pitchFamily="34" charset="0"/>
                <a:cs typeface="Arial" panose="020B0604020202020204" pitchFamily="34" charset="0"/>
              </a:rPr>
            </a:b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HINT: </a:t>
            </a:r>
            <a:r>
              <a:rPr lang="da-DK" altLang="da-DK" sz="900" b="0" noProof="1">
                <a:solidFill>
                  <a:schemeClr val="tx1"/>
                </a:solidFill>
                <a:latin typeface="Arial" panose="020B0604020202020204" pitchFamily="34" charset="0"/>
                <a:cs typeface="Arial" panose="020B0604020202020204" pitchFamily="34" charset="0"/>
              </a:rPr>
              <a:t>If you delete the picture and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insert a new one, the picture may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lie in front of the text or graphic.</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If this happens, select the picture, </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right-click and choose </a:t>
            </a:r>
            <a:r>
              <a:rPr lang="da-DK" altLang="da-DK" sz="900" b="1" noProof="1">
                <a:solidFill>
                  <a:schemeClr val="tx1"/>
                </a:solidFill>
                <a:latin typeface="Arial" panose="020B0604020202020204" pitchFamily="34" charset="0"/>
                <a:cs typeface="Arial" panose="020B0604020202020204" pitchFamily="34" charset="0"/>
              </a:rPr>
              <a:t>Send to Back</a:t>
            </a:r>
          </a:p>
        </p:txBody>
      </p:sp>
      <p:grpSp>
        <p:nvGrpSpPr>
          <p:cNvPr id="26" name="Gruppe 25">
            <a:extLst>
              <a:ext uri="{FF2B5EF4-FFF2-40B4-BE49-F238E27FC236}">
                <a16:creationId xmlns:a16="http://schemas.microsoft.com/office/drawing/2014/main" id="{1E29220A-15A7-4D74-97D3-C35C0B6650BA}"/>
              </a:ext>
            </a:extLst>
          </p:cNvPr>
          <p:cNvGrpSpPr/>
          <p:nvPr userDrawn="1"/>
        </p:nvGrpSpPr>
        <p:grpSpPr>
          <a:xfrm>
            <a:off x="7254412" y="1801606"/>
            <a:ext cx="676669" cy="997704"/>
            <a:chOff x="6442771" y="2574072"/>
            <a:chExt cx="676669" cy="997704"/>
          </a:xfrm>
        </p:grpSpPr>
        <p:pic>
          <p:nvPicPr>
            <p:cNvPr id="27" name="Billede 26">
              <a:extLst>
                <a:ext uri="{FF2B5EF4-FFF2-40B4-BE49-F238E27FC236}">
                  <a16:creationId xmlns:a16="http://schemas.microsoft.com/office/drawing/2014/main" id="{3A5D5234-21E3-4579-AE5E-A650C0CF9FB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42771" y="2574072"/>
              <a:ext cx="305786" cy="365851"/>
            </a:xfrm>
            <a:prstGeom prst="rect">
              <a:avLst/>
            </a:prstGeom>
          </p:spPr>
        </p:pic>
        <p:pic>
          <p:nvPicPr>
            <p:cNvPr id="38" name="Billede 37">
              <a:extLst>
                <a:ext uri="{FF2B5EF4-FFF2-40B4-BE49-F238E27FC236}">
                  <a16:creationId xmlns:a16="http://schemas.microsoft.com/office/drawing/2014/main" id="{C18E748C-FC83-400F-9C35-D988C122801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444587" y="2943287"/>
              <a:ext cx="674853" cy="628489"/>
            </a:xfrm>
            <a:prstGeom prst="rect">
              <a:avLst/>
            </a:prstGeom>
            <a:ln w="3175">
              <a:solidFill>
                <a:schemeClr val="bg1">
                  <a:lumMod val="95000"/>
                </a:schemeClr>
              </a:solidFill>
            </a:ln>
          </p:spPr>
        </p:pic>
      </p:grpSp>
      <p:sp>
        <p:nvSpPr>
          <p:cNvPr id="42" name="Text Box 2">
            <a:extLst>
              <a:ext uri="{FF2B5EF4-FFF2-40B4-BE49-F238E27FC236}">
                <a16:creationId xmlns:a16="http://schemas.microsoft.com/office/drawing/2014/main" id="{00AD0EBC-0A41-4B26-9D79-79E0C00BBA85}"/>
              </a:ext>
            </a:extLst>
          </p:cNvPr>
          <p:cNvSpPr txBox="1">
            <a:spLocks noChangeArrowheads="1"/>
          </p:cNvSpPr>
          <p:nvPr userDrawn="1"/>
        </p:nvSpPr>
        <p:spPr bwMode="auto">
          <a:xfrm>
            <a:off x="790730" y="1539155"/>
            <a:ext cx="2280360"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400">
                <a:latin typeface="Arial" panose="020B0604020202020204" pitchFamily="34" charset="0"/>
                <a:cs typeface="Arial" panose="020B0604020202020204" pitchFamily="34" charset="0"/>
              </a:rPr>
              <a:t>TEXT STYLES</a:t>
            </a:r>
            <a:endParaRPr lang="da-DK" altLang="da-DK" sz="14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Use the </a:t>
            </a:r>
            <a:r>
              <a:rPr lang="da-DK" altLang="da-DK" sz="900" b="1" noProof="1">
                <a:solidFill>
                  <a:schemeClr val="tx1"/>
                </a:solidFill>
                <a:latin typeface="Arial" panose="020B0604020202020204" pitchFamily="34" charset="0"/>
                <a:cs typeface="Arial" panose="020B0604020202020204" pitchFamily="34" charset="0"/>
              </a:rPr>
              <a:t>TAB</a:t>
            </a:r>
            <a:r>
              <a:rPr lang="da-DK" altLang="da-DK" sz="900" b="0" noProof="1">
                <a:solidFill>
                  <a:schemeClr val="tx1"/>
                </a:solidFill>
                <a:latin typeface="Arial" panose="020B0604020202020204" pitchFamily="34" charset="0"/>
                <a:cs typeface="Arial" panose="020B0604020202020204" pitchFamily="34" charset="0"/>
              </a:rPr>
              <a:t>-key</a:t>
            </a:r>
            <a:r>
              <a:rPr lang="da-DK" altLang="da-DK" sz="900" b="0" baseline="0" noProof="1">
                <a:solidFill>
                  <a:schemeClr val="tx1"/>
                </a:solidFill>
                <a:latin typeface="Arial" panose="020B0604020202020204" pitchFamily="34" charset="0"/>
                <a:cs typeface="Arial" panose="020B0604020202020204" pitchFamily="34" charset="0"/>
              </a:rPr>
              <a:t> to jump through levels. Click </a:t>
            </a:r>
            <a:r>
              <a:rPr lang="da-DK" altLang="da-DK" sz="900" b="1" baseline="0" noProof="1">
                <a:solidFill>
                  <a:schemeClr val="tx1"/>
                </a:solidFill>
                <a:latin typeface="Arial" panose="020B0604020202020204" pitchFamily="34" charset="0"/>
                <a:cs typeface="Arial" panose="020B0604020202020204" pitchFamily="34" charset="0"/>
              </a:rPr>
              <a:t>ENTER</a:t>
            </a:r>
            <a:r>
              <a:rPr lang="da-DK" altLang="da-DK" sz="900" b="0" baseline="0" noProof="1">
                <a:solidFill>
                  <a:schemeClr val="tx1"/>
                </a:solidFill>
                <a:latin typeface="Arial" panose="020B0604020202020204" pitchFamily="34" charset="0"/>
                <a:cs typeface="Arial" panose="020B0604020202020204" pitchFamily="34" charset="0"/>
              </a:rPr>
              <a:t>, then </a:t>
            </a:r>
            <a:r>
              <a:rPr lang="da-DK" altLang="da-DK" sz="900" b="1" baseline="0" noProof="1">
                <a:solidFill>
                  <a:schemeClr val="tx1"/>
                </a:solidFill>
                <a:latin typeface="Arial" panose="020B0604020202020204" pitchFamily="34" charset="0"/>
                <a:cs typeface="Arial" panose="020B0604020202020204" pitchFamily="34" charset="0"/>
              </a:rPr>
              <a:t>TAB</a:t>
            </a:r>
            <a:r>
              <a:rPr lang="da-DK" altLang="da-DK" sz="900" b="0" baseline="0" noProof="1">
                <a:solidFill>
                  <a:schemeClr val="tx1"/>
                </a:solidFill>
                <a:latin typeface="Arial" panose="020B0604020202020204" pitchFamily="34" charset="0"/>
                <a:cs typeface="Arial" panose="020B0604020202020204" pitchFamily="34" charset="0"/>
              </a:rPr>
              <a:t> to switch from one level to the next level</a:t>
            </a:r>
          </a:p>
          <a:p>
            <a:pPr eaLnBrk="1" hangingPunct="1">
              <a:spcAft>
                <a:spcPts val="600"/>
              </a:spcAft>
              <a:defRPr/>
            </a:pPr>
            <a:r>
              <a:rPr lang="da-DK" altLang="da-DK" sz="900" b="0" baseline="0" noProof="1">
                <a:solidFill>
                  <a:schemeClr val="tx1"/>
                </a:solidFill>
                <a:latin typeface="Arial" panose="020B0604020202020204" pitchFamily="34" charset="0"/>
                <a:cs typeface="Arial" panose="020B0604020202020204" pitchFamily="34" charset="0"/>
              </a:rPr>
              <a:t>To go back in levels use </a:t>
            </a:r>
            <a:r>
              <a:rPr lang="da-DK" altLang="da-DK" sz="900" b="1" baseline="0" noProof="1">
                <a:solidFill>
                  <a:schemeClr val="tx1"/>
                </a:solidFill>
                <a:latin typeface="Arial" panose="020B0604020202020204" pitchFamily="34" charset="0"/>
                <a:cs typeface="Arial" panose="020B0604020202020204" pitchFamily="34" charset="0"/>
              </a:rPr>
              <a:t>SHIFT-TAB</a:t>
            </a:r>
            <a:endParaRPr lang="da-DK" sz="9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sz="900" noProof="1">
                <a:solidFill>
                  <a:schemeClr val="tx1"/>
                </a:solidFill>
                <a:latin typeface="Arial" panose="020B0604020202020204" pitchFamily="34" charset="0"/>
                <a:cs typeface="Arial" panose="020B0604020202020204" pitchFamily="34" charset="0"/>
              </a:rPr>
              <a:t>Alternatively, </a:t>
            </a:r>
            <a:r>
              <a:rPr lang="da-DK" sz="900" b="1" noProof="1">
                <a:solidFill>
                  <a:schemeClr val="tx1"/>
                </a:solidFill>
                <a:latin typeface="Arial" panose="020B0604020202020204" pitchFamily="34" charset="0"/>
                <a:cs typeface="Arial" panose="020B0604020202020204" pitchFamily="34" charset="0"/>
              </a:rPr>
              <a:t>Increase</a:t>
            </a:r>
            <a:r>
              <a:rPr lang="da-DK" sz="900" baseline="0" noProof="1">
                <a:solidFill>
                  <a:schemeClr val="tx1"/>
                </a:solidFill>
                <a:latin typeface="Arial" panose="020B0604020202020204" pitchFamily="34" charset="0"/>
                <a:cs typeface="Arial" panose="020B0604020202020204" pitchFamily="34" charset="0"/>
              </a:rPr>
              <a:t> and </a:t>
            </a:r>
            <a:r>
              <a:rPr lang="da-DK" sz="900" b="1" baseline="0" noProof="1">
                <a:solidFill>
                  <a:schemeClr val="tx1"/>
                </a:solidFill>
                <a:latin typeface="Arial" panose="020B0604020202020204" pitchFamily="34" charset="0"/>
                <a:cs typeface="Arial" panose="020B0604020202020204" pitchFamily="34" charset="0"/>
              </a:rPr>
              <a:t>Decrease</a:t>
            </a:r>
            <a:br>
              <a:rPr lang="da-DK" sz="900" b="1" baseline="0" noProof="1">
                <a:solidFill>
                  <a:schemeClr val="tx1"/>
                </a:solidFill>
                <a:latin typeface="Arial" panose="020B0604020202020204" pitchFamily="34" charset="0"/>
                <a:cs typeface="Arial" panose="020B0604020202020204" pitchFamily="34" charset="0"/>
              </a:rPr>
            </a:br>
            <a:r>
              <a:rPr lang="da-DK" sz="900" baseline="0" noProof="1">
                <a:solidFill>
                  <a:schemeClr val="tx1"/>
                </a:solidFill>
                <a:latin typeface="Arial" panose="020B0604020202020204" pitchFamily="34" charset="0"/>
                <a:cs typeface="Arial" panose="020B0604020202020204" pitchFamily="34" charset="0"/>
              </a:rPr>
              <a:t>list level can be used</a:t>
            </a:r>
          </a:p>
          <a:p>
            <a:pPr eaLnBrk="1" hangingPunct="1">
              <a:spcAft>
                <a:spcPts val="600"/>
              </a:spcAft>
              <a:defRPr/>
            </a:pPr>
            <a:endParaRPr lang="da-DK" sz="900" baseline="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HINT: </a:t>
            </a:r>
            <a:r>
              <a:rPr lang="da-DK" sz="900" b="1" noProof="1">
                <a:solidFill>
                  <a:schemeClr val="tx1"/>
                </a:solidFill>
                <a:latin typeface="Arial" panose="020B0604020202020204" pitchFamily="34" charset="0"/>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Arial" panose="020B0604020202020204" pitchFamily="34" charset="0"/>
                <a:cs typeface="Arial" panose="020B0604020202020204" pitchFamily="34" charset="0"/>
              </a:rPr>
              <a:t>Delete bullet for regular text.</a:t>
            </a:r>
            <a:br>
              <a:rPr lang="da-DK" altLang="da-DK" sz="900" b="0" noProof="1">
                <a:solidFill>
                  <a:schemeClr val="tx1"/>
                </a:solidFill>
                <a:latin typeface="Arial" panose="020B0604020202020204" pitchFamily="34" charset="0"/>
                <a:cs typeface="Arial" panose="020B0604020202020204" pitchFamily="34" charset="0"/>
              </a:rPr>
            </a:br>
            <a:r>
              <a:rPr lang="da-DK" altLang="da-DK" sz="900" b="0" noProof="1">
                <a:solidFill>
                  <a:schemeClr val="tx1"/>
                </a:solidFill>
                <a:latin typeface="Arial" panose="020B0604020202020204" pitchFamily="34" charset="0"/>
                <a:cs typeface="Arial" panose="020B0604020202020204" pitchFamily="34" charset="0"/>
              </a:rPr>
              <a:t>Click on the bullet button to reaply the correct bullet again</a:t>
            </a:r>
          </a:p>
          <a:p>
            <a:pPr marL="0" marR="0" lvl="0" indent="0" algn="l" defTabSz="914400" rtl="0" eaLnBrk="1" fontAlgn="auto" latinLnBrk="0" hangingPunct="1">
              <a:lnSpc>
                <a:spcPct val="100000"/>
              </a:lnSpc>
              <a:spcBef>
                <a:spcPts val="0"/>
              </a:spcBef>
              <a:spcAft>
                <a:spcPts val="600"/>
              </a:spcAft>
              <a:buClrTx/>
              <a:buSzTx/>
              <a:buFontTx/>
              <a:buNone/>
              <a:tabLst/>
              <a:defRPr/>
            </a:pPr>
            <a:br>
              <a:rPr lang="da-DK" altLang="da-DK" sz="900" b="0" noProof="1">
                <a:solidFill>
                  <a:schemeClr val="tx1"/>
                </a:solidFill>
                <a:latin typeface="Arial" panose="020B0604020202020204" pitchFamily="34" charset="0"/>
                <a:cs typeface="Arial" panose="020B0604020202020204" pitchFamily="34" charset="0"/>
              </a:rPr>
            </a:br>
            <a:r>
              <a:rPr lang="da-DK" sz="1400">
                <a:latin typeface="Arial" panose="020B0604020202020204" pitchFamily="34" charset="0"/>
                <a:cs typeface="Arial" panose="020B0604020202020204" pitchFamily="34" charset="0"/>
              </a:rPr>
              <a:t>SLIDES &amp; LAYOUTS</a:t>
            </a: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Arial" panose="020B0604020202020204" pitchFamily="34" charset="0"/>
                <a:cs typeface="Arial" panose="020B0604020202020204" pitchFamily="34" charset="0"/>
              </a:rPr>
              <a:t>Click on the menu </a:t>
            </a:r>
            <a:r>
              <a:rPr lang="da-DK" altLang="da-DK" sz="900" b="1" noProof="1">
                <a:solidFill>
                  <a:schemeClr val="tx1"/>
                </a:solidFill>
                <a:latin typeface="Arial" panose="020B0604020202020204" pitchFamily="34" charset="0"/>
                <a:cs typeface="Arial" panose="020B0604020202020204" pitchFamily="34" charset="0"/>
              </a:rPr>
              <a:t>New Slide </a:t>
            </a:r>
            <a:r>
              <a:rPr lang="da-DK" altLang="da-DK" sz="900" b="0" noProof="1">
                <a:solidFill>
                  <a:schemeClr val="tx1"/>
                </a:solidFill>
                <a:latin typeface="Arial" panose="020B0604020202020204" pitchFamily="34" charset="0"/>
                <a:cs typeface="Arial" panose="020B0604020202020204" pitchFamily="34" charset="0"/>
              </a:rPr>
              <a:t>in the </a:t>
            </a:r>
            <a:r>
              <a:rPr lang="da-DK" altLang="da-DK" sz="900" b="1" noProof="1">
                <a:solidFill>
                  <a:schemeClr val="tx1"/>
                </a:solidFill>
                <a:latin typeface="Arial" panose="020B0604020202020204" pitchFamily="34" charset="0"/>
                <a:cs typeface="Arial" panose="020B0604020202020204" pitchFamily="34" charset="0"/>
              </a:rPr>
              <a:t>Home</a:t>
            </a:r>
            <a:r>
              <a:rPr lang="da-DK" altLang="da-DK" sz="900" b="0" noProof="1">
                <a:solidFill>
                  <a:schemeClr val="tx1"/>
                </a:solidFill>
                <a:latin typeface="Arial" panose="020B0604020202020204" pitchFamily="34" charset="0"/>
                <a:cs typeface="Arial" panose="020B0604020202020204" pitchFamily="34" charset="0"/>
              </a:rPr>
              <a:t> tab to insert a new slide</a:t>
            </a:r>
            <a:br>
              <a:rPr lang="da-DK" altLang="da-DK" sz="900" b="0" noProof="1">
                <a:solidFill>
                  <a:schemeClr val="tx1"/>
                </a:solidFill>
                <a:latin typeface="Arial" panose="020B0604020202020204" pitchFamily="34" charset="0"/>
                <a:cs typeface="Arial" panose="020B0604020202020204" pitchFamily="34" charset="0"/>
              </a:rPr>
            </a:br>
            <a:br>
              <a:rPr lang="da-DK" altLang="da-DK" sz="900" b="0" noProof="1">
                <a:solidFill>
                  <a:schemeClr val="tx1"/>
                </a:solidFill>
                <a:latin typeface="Arial" panose="020B0604020202020204" pitchFamily="34" charset="0"/>
                <a:cs typeface="Arial" panose="020B0604020202020204" pitchFamily="34" charset="0"/>
              </a:rPr>
            </a:br>
            <a:r>
              <a:rPr lang="da-DK" altLang="da-DK" sz="900" b="1" noProof="1">
                <a:solidFill>
                  <a:schemeClr val="tx1"/>
                </a:solidFill>
                <a:latin typeface="Arial" panose="020B0604020202020204" pitchFamily="34" charset="0"/>
                <a:cs typeface="Arial" panose="020B0604020202020204" pitchFamily="34" charset="0"/>
              </a:rPr>
              <a:t>Change layout</a:t>
            </a:r>
          </a:p>
          <a:p>
            <a:pPr marL="0" marR="0" lvl="0" indent="0" algn="l" defTabSz="914400" rtl="0" eaLnBrk="1" fontAlgn="auto" latinLnBrk="0" hangingPunct="1">
              <a:lnSpc>
                <a:spcPct val="100000"/>
              </a:lnSpc>
              <a:spcBef>
                <a:spcPts val="0"/>
              </a:spcBef>
              <a:spcAft>
                <a:spcPts val="600"/>
              </a:spcAft>
              <a:buClrTx/>
              <a:buSzTx/>
              <a:buFontTx/>
              <a:buNone/>
              <a:tabLst/>
              <a:defRPr/>
            </a:pPr>
            <a:r>
              <a:rPr lang="da-DK" sz="900" err="1">
                <a:solidFill>
                  <a:srgbClr val="000000"/>
                </a:solidFill>
                <a:latin typeface="Arial" panose="020B0604020202020204" pitchFamily="34" charset="0"/>
                <a:ea typeface="Roboto" panose="02000000000000000000" pitchFamily="2" charset="0"/>
                <a:cs typeface="Arial" panose="020B0604020202020204" pitchFamily="34" charset="0"/>
              </a:rPr>
              <a:t>Click</a:t>
            </a:r>
            <a:r>
              <a:rPr lang="da-DK" sz="900">
                <a:solidFill>
                  <a:srgbClr val="000000"/>
                </a:solidFill>
                <a:latin typeface="Arial" panose="020B0604020202020204" pitchFamily="34" charset="0"/>
                <a:ea typeface="Roboto" panose="02000000000000000000" pitchFamily="2" charset="0"/>
                <a:cs typeface="Arial" panose="020B0604020202020204" pitchFamily="34" charset="0"/>
              </a:rPr>
              <a:t> on the </a:t>
            </a:r>
            <a:r>
              <a:rPr lang="da-DK" sz="900" err="1">
                <a:solidFill>
                  <a:srgbClr val="000000"/>
                </a:solidFill>
                <a:latin typeface="Arial" panose="020B0604020202020204" pitchFamily="34" charset="0"/>
                <a:ea typeface="Roboto" panose="02000000000000000000" pitchFamily="2" charset="0"/>
                <a:cs typeface="Arial" panose="020B0604020202020204" pitchFamily="34" charset="0"/>
              </a:rPr>
              <a:t>arrownext</a:t>
            </a:r>
            <a:r>
              <a:rPr lang="da-DK" sz="900">
                <a:solidFill>
                  <a:srgbClr val="000000"/>
                </a:solidFill>
                <a:latin typeface="Arial" panose="020B0604020202020204" pitchFamily="34" charset="0"/>
                <a:ea typeface="Roboto" panose="02000000000000000000" pitchFamily="2" charset="0"/>
                <a:cs typeface="Arial" panose="020B0604020202020204" pitchFamily="34" charset="0"/>
              </a:rPr>
              <a:t> to </a:t>
            </a:r>
            <a:r>
              <a:rPr lang="da-DK" sz="900" b="1">
                <a:solidFill>
                  <a:srgbClr val="000000"/>
                </a:solidFill>
                <a:latin typeface="Arial" panose="020B0604020202020204" pitchFamily="34" charset="0"/>
                <a:ea typeface="Roboto" panose="02000000000000000000" pitchFamily="2" charset="0"/>
                <a:cs typeface="Arial" panose="020B0604020202020204" pitchFamily="34" charset="0"/>
              </a:rPr>
              <a:t>Layout</a:t>
            </a:r>
            <a:br>
              <a:rPr lang="da-DK" sz="900" b="1">
                <a:solidFill>
                  <a:srgbClr val="000000"/>
                </a:solidFill>
                <a:latin typeface="Arial" panose="020B0604020202020204" pitchFamily="34" charset="0"/>
                <a:ea typeface="Roboto" panose="02000000000000000000" pitchFamily="2" charset="0"/>
                <a:cs typeface="Arial" panose="020B0604020202020204" pitchFamily="34" charset="0"/>
              </a:rPr>
            </a:br>
            <a:r>
              <a:rPr lang="da-DK" sz="900">
                <a:solidFill>
                  <a:srgbClr val="000000"/>
                </a:solidFill>
                <a:latin typeface="Arial" panose="020B0604020202020204" pitchFamily="34" charset="0"/>
                <a:ea typeface="Roboto" panose="02000000000000000000" pitchFamily="2" charset="0"/>
                <a:cs typeface="Arial" panose="020B0604020202020204" pitchFamily="34" charset="0"/>
              </a:rPr>
              <a:t>to view a </a:t>
            </a:r>
            <a:r>
              <a:rPr lang="da-DK" sz="900" err="1">
                <a:solidFill>
                  <a:srgbClr val="000000"/>
                </a:solidFill>
                <a:latin typeface="Arial" panose="020B0604020202020204" pitchFamily="34" charset="0"/>
                <a:ea typeface="Roboto" panose="02000000000000000000" pitchFamily="2" charset="0"/>
                <a:cs typeface="Arial" panose="020B0604020202020204" pitchFamily="34" charset="0"/>
              </a:rPr>
              <a:t>dropdown</a:t>
            </a:r>
            <a:r>
              <a:rPr lang="da-DK" sz="900">
                <a:solidFill>
                  <a:srgbClr val="000000"/>
                </a:solidFill>
                <a:latin typeface="Arial" panose="020B0604020202020204" pitchFamily="34" charset="0"/>
                <a:ea typeface="Roboto" panose="02000000000000000000" pitchFamily="2" charset="0"/>
                <a:cs typeface="Arial" panose="020B0604020202020204" pitchFamily="34" charset="0"/>
              </a:rPr>
              <a:t> menu of </a:t>
            </a:r>
            <a:r>
              <a:rPr lang="da-DK" sz="900" err="1">
                <a:solidFill>
                  <a:srgbClr val="000000"/>
                </a:solidFill>
                <a:latin typeface="Arial" panose="020B0604020202020204" pitchFamily="34" charset="0"/>
                <a:ea typeface="Roboto" panose="02000000000000000000" pitchFamily="2" charset="0"/>
                <a:cs typeface="Arial" panose="020B0604020202020204" pitchFamily="34" charset="0"/>
              </a:rPr>
              <a:t>possible</a:t>
            </a:r>
            <a:r>
              <a:rPr lang="da-DK" sz="900">
                <a:solidFill>
                  <a:srgbClr val="000000"/>
                </a:solidFill>
                <a:latin typeface="Arial" panose="020B0604020202020204" pitchFamily="34" charset="0"/>
                <a:ea typeface="Roboto" panose="02000000000000000000" pitchFamily="2" charset="0"/>
                <a:cs typeface="Arial" panose="020B0604020202020204" pitchFamily="34" charset="0"/>
              </a:rPr>
              <a:t> slide layouts</a:t>
            </a:r>
            <a:br>
              <a:rPr lang="da-DK" altLang="da-DK" sz="900" b="0" baseline="0" noProof="1">
                <a:solidFill>
                  <a:schemeClr val="tx1"/>
                </a:solidFill>
                <a:latin typeface="Arial" panose="020B0604020202020204" pitchFamily="34" charset="0"/>
                <a:cs typeface="Arial" panose="020B0604020202020204" pitchFamily="34" charset="0"/>
              </a:rPr>
            </a:br>
            <a:br>
              <a:rPr lang="da-DK" altLang="da-DK" sz="900" b="0" baseline="0" noProof="1">
                <a:solidFill>
                  <a:schemeClr val="tx1"/>
                </a:solidFill>
                <a:latin typeface="Arial" panose="020B0604020202020204" pitchFamily="34" charset="0"/>
                <a:cs typeface="Arial" panose="020B0604020202020204" pitchFamily="34" charset="0"/>
              </a:rPr>
            </a:br>
            <a:r>
              <a:rPr lang="da-DK" sz="900" b="1" noProof="1">
                <a:solidFill>
                  <a:schemeClr val="tx1"/>
                </a:solidFill>
                <a:latin typeface="Arial" panose="020B0604020202020204" pitchFamily="34" charset="0"/>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noProof="1">
                <a:solidFill>
                  <a:schemeClr val="tx1"/>
                </a:solidFill>
                <a:latin typeface="Arial" panose="020B0604020202020204" pitchFamily="34" charset="0"/>
                <a:cs typeface="Arial" panose="020B0604020202020204" pitchFamily="34" charset="0"/>
              </a:rPr>
              <a:t>Click the </a:t>
            </a:r>
            <a:r>
              <a:rPr lang="da-DK" altLang="da-DK" sz="900" b="1" baseline="0" noProof="1">
                <a:solidFill>
                  <a:schemeClr val="tx1"/>
                </a:solidFill>
                <a:latin typeface="Arial" panose="020B0604020202020204" pitchFamily="34" charset="0"/>
                <a:cs typeface="Arial" panose="020B0604020202020204" pitchFamily="34" charset="0"/>
              </a:rPr>
              <a:t>Reset </a:t>
            </a:r>
            <a:r>
              <a:rPr lang="da-DK" altLang="da-DK" sz="900" noProof="1">
                <a:solidFill>
                  <a:schemeClr val="tx1"/>
                </a:solidFill>
                <a:latin typeface="Arial" panose="020B0604020202020204" pitchFamily="34" charset="0"/>
                <a:cs typeface="Arial" panose="020B0604020202020204" pitchFamily="34" charset="0"/>
              </a:rPr>
              <a:t>menu to reset position, size</a:t>
            </a:r>
            <a:r>
              <a:rPr lang="da-DK" altLang="da-DK" sz="900" baseline="0" noProof="1">
                <a:solidFill>
                  <a:schemeClr val="tx1"/>
                </a:solidFill>
                <a:latin typeface="Arial" panose="020B0604020202020204" pitchFamily="34" charset="0"/>
                <a:cs typeface="Arial" panose="020B0604020202020204" pitchFamily="34" charset="0"/>
              </a:rPr>
              <a:t> and formatting of the </a:t>
            </a:r>
            <a:br>
              <a:rPr lang="da-DK" altLang="da-DK" sz="900" baseline="0" noProof="1">
                <a:solidFill>
                  <a:schemeClr val="tx1"/>
                </a:solidFill>
                <a:latin typeface="Arial" panose="020B0604020202020204" pitchFamily="34" charset="0"/>
                <a:cs typeface="Arial" panose="020B0604020202020204" pitchFamily="34" charset="0"/>
              </a:rPr>
            </a:br>
            <a:r>
              <a:rPr lang="da-DK" altLang="da-DK" sz="900" baseline="0" noProof="1">
                <a:solidFill>
                  <a:schemeClr val="tx1"/>
                </a:solidFill>
                <a:latin typeface="Arial" panose="020B0604020202020204" pitchFamily="34" charset="0"/>
                <a:cs typeface="Arial" panose="020B0604020202020204" pitchFamily="34" charset="0"/>
              </a:rPr>
              <a:t>slide placeholders to their default settings</a:t>
            </a:r>
            <a:endParaRPr lang="da-DK" altLang="da-DK" sz="90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da-DK" altLang="da-DK" sz="900" b="0" noProof="1">
              <a:solidFill>
                <a:schemeClr val="tx1"/>
              </a:solidFill>
              <a:latin typeface="Arial" panose="020B0604020202020204" pitchFamily="34" charset="0"/>
              <a:cs typeface="Arial" panose="020B0604020202020204" pitchFamily="34" charset="0"/>
            </a:endParaRPr>
          </a:p>
        </p:txBody>
      </p:sp>
      <p:pic>
        <p:nvPicPr>
          <p:cNvPr id="43" name="Picture 2">
            <a:extLst>
              <a:ext uri="{FF2B5EF4-FFF2-40B4-BE49-F238E27FC236}">
                <a16:creationId xmlns:a16="http://schemas.microsoft.com/office/drawing/2014/main" id="{7082C8DC-C092-4676-B834-847B1F285858}"/>
              </a:ext>
            </a:extLst>
          </p:cNvPr>
          <p:cNvPicPr>
            <a:picLocks noChangeAspect="1"/>
          </p:cNvPicPr>
          <p:nvPr userDrawn="1"/>
        </p:nvPicPr>
        <p:blipFill>
          <a:blip r:embed="rId4"/>
          <a:stretch>
            <a:fillRect/>
          </a:stretch>
        </p:blipFill>
        <p:spPr>
          <a:xfrm>
            <a:off x="3110609" y="3248359"/>
            <a:ext cx="257143" cy="285714"/>
          </a:xfrm>
          <a:prstGeom prst="rect">
            <a:avLst/>
          </a:prstGeom>
        </p:spPr>
      </p:pic>
      <p:pic>
        <p:nvPicPr>
          <p:cNvPr id="46" name="Picture 29">
            <a:extLst>
              <a:ext uri="{FF2B5EF4-FFF2-40B4-BE49-F238E27FC236}">
                <a16:creationId xmlns:a16="http://schemas.microsoft.com/office/drawing/2014/main" id="{6B35B93D-CCEE-48AF-A769-8729CC05BE8A}"/>
              </a:ext>
            </a:extLst>
          </p:cNvPr>
          <p:cNvPicPr>
            <a:picLocks noChangeAspect="1"/>
          </p:cNvPicPr>
          <p:nvPr userDrawn="1"/>
        </p:nvPicPr>
        <p:blipFill>
          <a:blip r:embed="rId5"/>
          <a:stretch>
            <a:fillRect/>
          </a:stretch>
        </p:blipFill>
        <p:spPr>
          <a:xfrm>
            <a:off x="3111150" y="2525176"/>
            <a:ext cx="457143" cy="257143"/>
          </a:xfrm>
          <a:prstGeom prst="rect">
            <a:avLst/>
          </a:prstGeom>
        </p:spPr>
      </p:pic>
      <p:pic>
        <p:nvPicPr>
          <p:cNvPr id="51" name="Picture 33">
            <a:extLst>
              <a:ext uri="{FF2B5EF4-FFF2-40B4-BE49-F238E27FC236}">
                <a16:creationId xmlns:a16="http://schemas.microsoft.com/office/drawing/2014/main" id="{939F9DAB-8633-4819-950D-F5E391BF7718}"/>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7254412" y="3044335"/>
            <a:ext cx="341204" cy="321707"/>
          </a:xfrm>
          <a:prstGeom prst="rect">
            <a:avLst/>
          </a:prstGeom>
        </p:spPr>
      </p:pic>
      <p:pic>
        <p:nvPicPr>
          <p:cNvPr id="55" name="Picture 16">
            <a:extLst>
              <a:ext uri="{FF2B5EF4-FFF2-40B4-BE49-F238E27FC236}">
                <a16:creationId xmlns:a16="http://schemas.microsoft.com/office/drawing/2014/main" id="{A13B127D-1BE4-4C8F-96F6-59C8D10D8F4E}"/>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3117031" y="4238911"/>
            <a:ext cx="328881" cy="505501"/>
          </a:xfrm>
          <a:prstGeom prst="rect">
            <a:avLst/>
          </a:prstGeom>
        </p:spPr>
      </p:pic>
      <p:pic>
        <p:nvPicPr>
          <p:cNvPr id="56" name="Picture 20">
            <a:extLst>
              <a:ext uri="{FF2B5EF4-FFF2-40B4-BE49-F238E27FC236}">
                <a16:creationId xmlns:a16="http://schemas.microsoft.com/office/drawing/2014/main" id="{5730DD9A-26F6-4C14-AE7D-221D2B3F38DD}"/>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3117031" y="5567064"/>
            <a:ext cx="538465" cy="172841"/>
          </a:xfrm>
          <a:prstGeom prst="rect">
            <a:avLst/>
          </a:prstGeom>
        </p:spPr>
      </p:pic>
      <p:pic>
        <p:nvPicPr>
          <p:cNvPr id="57" name="Picture 19">
            <a:extLst>
              <a:ext uri="{FF2B5EF4-FFF2-40B4-BE49-F238E27FC236}">
                <a16:creationId xmlns:a16="http://schemas.microsoft.com/office/drawing/2014/main" id="{E210FBD4-B8B9-4AFA-9670-2FEBAA1CF374}"/>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7310433" y="3854075"/>
            <a:ext cx="313788" cy="543900"/>
          </a:xfrm>
          <a:prstGeom prst="rect">
            <a:avLst/>
          </a:prstGeom>
        </p:spPr>
      </p:pic>
      <p:sp>
        <p:nvSpPr>
          <p:cNvPr id="61" name="Text Box 4">
            <a:extLst>
              <a:ext uri="{FF2B5EF4-FFF2-40B4-BE49-F238E27FC236}">
                <a16:creationId xmlns:a16="http://schemas.microsoft.com/office/drawing/2014/main" id="{DD6A81B7-1FEE-46CF-A623-23E99CFEAFBC}"/>
              </a:ext>
            </a:extLst>
          </p:cNvPr>
          <p:cNvSpPr txBox="1">
            <a:spLocks noChangeArrowheads="1"/>
          </p:cNvSpPr>
          <p:nvPr userDrawn="1"/>
        </p:nvSpPr>
        <p:spPr bwMode="auto">
          <a:xfrm>
            <a:off x="8729773" y="1533525"/>
            <a:ext cx="2358243"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400">
                <a:latin typeface="Arial" panose="020B0604020202020204" pitchFamily="34" charset="0"/>
                <a:cs typeface="Arial" panose="020B0604020202020204" pitchFamily="34" charset="0"/>
              </a:rPr>
              <a:t>HEADER &amp; FOOTER</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Do this at the very end to apply the changes on all slides</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Click on </a:t>
            </a:r>
            <a:r>
              <a:rPr lang="da-DK" altLang="da-DK" sz="900" b="1" noProof="1">
                <a:solidFill>
                  <a:schemeClr val="tx1"/>
                </a:solidFill>
                <a:latin typeface="Arial" panose="020B0604020202020204" pitchFamily="34" charset="0"/>
                <a:cs typeface="Arial" panose="020B0604020202020204" pitchFamily="34" charset="0"/>
              </a:rPr>
              <a:t>Header and Footer </a:t>
            </a:r>
            <a:r>
              <a:rPr lang="da-DK" altLang="da-DK" sz="900" b="0" noProof="1">
                <a:solidFill>
                  <a:schemeClr val="tx1"/>
                </a:solidFill>
                <a:latin typeface="Arial" panose="020B0604020202020204" pitchFamily="34" charset="0"/>
                <a:cs typeface="Arial" panose="020B0604020202020204" pitchFamily="34" charset="0"/>
              </a:rPr>
              <a:t>in the </a:t>
            </a:r>
            <a:r>
              <a:rPr lang="da-DK" altLang="da-DK" sz="900" b="1" noProof="1">
                <a:solidFill>
                  <a:schemeClr val="tx1"/>
                </a:solidFill>
                <a:latin typeface="Arial" panose="020B0604020202020204" pitchFamily="34" charset="0"/>
                <a:cs typeface="Arial" panose="020B0604020202020204" pitchFamily="34" charset="0"/>
              </a:rPr>
              <a:t>Insert</a:t>
            </a:r>
            <a:r>
              <a:rPr lang="da-DK" altLang="da-DK" sz="900" b="0" noProof="1">
                <a:solidFill>
                  <a:schemeClr val="tx1"/>
                </a:solidFill>
                <a:latin typeface="Arial" panose="020B0604020202020204" pitchFamily="34" charset="0"/>
                <a:cs typeface="Arial" panose="020B0604020202020204" pitchFamily="34" charset="0"/>
              </a:rPr>
              <a:t> tab (write the desired text)</a:t>
            </a: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Click </a:t>
            </a:r>
            <a:r>
              <a:rPr lang="da-DK" altLang="da-DK" sz="900" b="1" noProof="1">
                <a:solidFill>
                  <a:schemeClr val="tx1"/>
                </a:solidFill>
                <a:latin typeface="Arial" panose="020B0604020202020204" pitchFamily="34" charset="0"/>
                <a:cs typeface="Arial" panose="020B0604020202020204" pitchFamily="34" charset="0"/>
              </a:rPr>
              <a:t>Apply to All </a:t>
            </a:r>
            <a:r>
              <a:rPr lang="da-DK" altLang="da-DK" sz="900" b="0" noProof="1">
                <a:solidFill>
                  <a:schemeClr val="tx1"/>
                </a:solidFill>
                <a:latin typeface="Arial" panose="020B0604020202020204" pitchFamily="34" charset="0"/>
                <a:cs typeface="Arial" panose="020B0604020202020204" pitchFamily="34" charset="0"/>
              </a:rPr>
              <a:t>or </a:t>
            </a:r>
            <a:r>
              <a:rPr lang="da-DK" altLang="da-DK" sz="900" b="1" noProof="1">
                <a:solidFill>
                  <a:schemeClr val="tx1"/>
                </a:solidFill>
                <a:latin typeface="Arial" panose="020B0604020202020204" pitchFamily="34" charset="0"/>
                <a:cs typeface="Arial" panose="020B0604020202020204" pitchFamily="34" charset="0"/>
              </a:rPr>
              <a:t>Apply</a:t>
            </a:r>
            <a:r>
              <a:rPr lang="da-DK" altLang="da-DK" sz="900" b="0" noProof="1">
                <a:solidFill>
                  <a:schemeClr val="tx1"/>
                </a:solidFill>
                <a:latin typeface="Arial" panose="020B0604020202020204" pitchFamily="34" charset="0"/>
                <a:cs typeface="Arial" panose="020B0604020202020204" pitchFamily="34" charset="0"/>
              </a:rPr>
              <a:t> if only used on one slide</a:t>
            </a:r>
          </a:p>
          <a:p>
            <a:pPr marL="0" marR="0" lvl="0" indent="0" algn="l" defTabSz="914400" rtl="0" eaLnBrk="1" fontAlgn="auto" latinLnBrk="0" hangingPunct="1">
              <a:lnSpc>
                <a:spcPct val="100000"/>
              </a:lnSpc>
              <a:spcBef>
                <a:spcPts val="1200"/>
              </a:spcBef>
              <a:spcAft>
                <a:spcPts val="600"/>
              </a:spcAft>
              <a:buClrTx/>
              <a:buSzTx/>
              <a:buFontTx/>
              <a:buNone/>
              <a:tabLst/>
              <a:defRPr/>
            </a:pPr>
            <a:r>
              <a:rPr lang="da-DK" sz="1400">
                <a:latin typeface="Arial" panose="020B0604020202020204" pitchFamily="34" charset="0"/>
                <a:cs typeface="Arial" panose="020B0604020202020204" pitchFamily="34" charset="0"/>
              </a:rPr>
              <a:t>GRIDLINES</a:t>
            </a:r>
            <a:endParaRPr lang="da-DK" sz="16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0" noProof="1">
                <a:solidFill>
                  <a:schemeClr val="tx1"/>
                </a:solidFill>
                <a:latin typeface="Arial" panose="020B0604020202020204" pitchFamily="34" charset="0"/>
                <a:cs typeface="Arial" panose="020B0604020202020204" pitchFamily="34" charset="0"/>
              </a:rPr>
              <a:t>Click the </a:t>
            </a:r>
            <a:r>
              <a:rPr lang="da-DK" altLang="da-DK" sz="900" b="1" noProof="1">
                <a:solidFill>
                  <a:schemeClr val="tx1"/>
                </a:solidFill>
                <a:latin typeface="Arial" panose="020B0604020202020204" pitchFamily="34" charset="0"/>
                <a:cs typeface="Arial" panose="020B0604020202020204" pitchFamily="34" charset="0"/>
              </a:rPr>
              <a:t>View</a:t>
            </a:r>
            <a:r>
              <a:rPr lang="da-DK" altLang="da-DK" sz="900" b="0" noProof="1">
                <a:solidFill>
                  <a:schemeClr val="tx1"/>
                </a:solidFill>
                <a:latin typeface="Arial" panose="020B0604020202020204" pitchFamily="34" charset="0"/>
                <a:cs typeface="Arial" panose="020B0604020202020204" pitchFamily="34" charset="0"/>
              </a:rPr>
              <a:t> tab and set tick mark next to </a:t>
            </a:r>
            <a:r>
              <a:rPr lang="da-DK" altLang="da-DK" sz="900" b="1" noProof="1">
                <a:solidFill>
                  <a:schemeClr val="tx1"/>
                </a:solidFill>
                <a:latin typeface="Arial" panose="020B0604020202020204" pitchFamily="34" charset="0"/>
                <a:cs typeface="Arial" panose="020B0604020202020204" pitchFamily="34" charset="0"/>
              </a:rPr>
              <a:t>Guides</a:t>
            </a:r>
            <a:endParaRPr lang="da-DK"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da-DK" altLang="da-DK" sz="900" b="1" noProof="1">
                <a:solidFill>
                  <a:schemeClr val="tx1"/>
                </a:solidFill>
                <a:latin typeface="Arial" panose="020B0604020202020204" pitchFamily="34" charset="0"/>
                <a:cs typeface="Arial" panose="020B0604020202020204" pitchFamily="34" charset="0"/>
              </a:rPr>
              <a:t>HINT: Alt + F9 </a:t>
            </a:r>
            <a:r>
              <a:rPr lang="da-DK" altLang="da-DK" sz="900" b="0" noProof="1">
                <a:solidFill>
                  <a:schemeClr val="tx1"/>
                </a:solidFill>
                <a:latin typeface="Arial" panose="020B0604020202020204" pitchFamily="34" charset="0"/>
                <a:cs typeface="Arial" panose="020B0604020202020204" pitchFamily="34" charset="0"/>
              </a:rPr>
              <a:t>for quick view of guides</a:t>
            </a:r>
          </a:p>
          <a:p>
            <a:pPr eaLnBrk="1" hangingPunct="1">
              <a:spcAft>
                <a:spcPts val="600"/>
              </a:spcAft>
              <a:defRPr/>
            </a:pPr>
            <a:endParaRPr lang="da-DK" altLang="da-DK" sz="900" b="0" noProof="1">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sz="1400">
                <a:latin typeface="Arial" panose="020B0604020202020204" pitchFamily="34" charset="0"/>
                <a:cs typeface="Arial" panose="020B0604020202020204" pitchFamily="34" charset="0"/>
              </a:rPr>
              <a:t>SLIDES &amp; SLIDE ELEMENTS</a:t>
            </a: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1">
                <a:solidFill>
                  <a:schemeClr val="tx1"/>
                </a:solidFill>
                <a:latin typeface="Arial" panose="020B0604020202020204" pitchFamily="34" charset="0"/>
                <a:cs typeface="Arial" panose="020B0604020202020204" pitchFamily="34" charset="0"/>
              </a:rPr>
              <a:t>Insert predefined slides and elements from the Templafy button. Choose </a:t>
            </a:r>
            <a:r>
              <a:rPr lang="da-DK" altLang="da-DK" sz="900" b="1" noProof="1">
                <a:solidFill>
                  <a:schemeClr val="tx1"/>
                </a:solidFill>
                <a:latin typeface="Arial" panose="020B0604020202020204" pitchFamily="34" charset="0"/>
                <a:cs typeface="Arial" panose="020B0604020202020204" pitchFamily="34" charset="0"/>
              </a:rPr>
              <a:t>Slides</a:t>
            </a:r>
            <a:r>
              <a:rPr lang="da-DK" altLang="da-DK" sz="900" b="0" noProof="1">
                <a:solidFill>
                  <a:schemeClr val="tx1"/>
                </a:solidFill>
                <a:latin typeface="Arial" panose="020B0604020202020204" pitchFamily="34" charset="0"/>
                <a:cs typeface="Arial" panose="020B0604020202020204" pitchFamily="34" charset="0"/>
              </a:rPr>
              <a:t> and </a:t>
            </a:r>
            <a:r>
              <a:rPr lang="da-DK" altLang="da-DK" sz="900" b="1" noProof="1">
                <a:solidFill>
                  <a:schemeClr val="tx1"/>
                </a:solidFill>
                <a:latin typeface="Arial" panose="020B0604020202020204" pitchFamily="34" charset="0"/>
                <a:cs typeface="Arial" panose="020B0604020202020204" pitchFamily="34" charset="0"/>
              </a:rPr>
              <a:t>Slide elements </a:t>
            </a:r>
            <a:r>
              <a:rPr lang="da-DK" altLang="da-DK" sz="900" b="0" noProof="1">
                <a:solidFill>
                  <a:schemeClr val="tx1"/>
                </a:solidFill>
                <a:latin typeface="Arial" panose="020B0604020202020204" pitchFamily="34" charset="0"/>
                <a:cs typeface="Arial" panose="020B0604020202020204" pitchFamily="34" charset="0"/>
              </a:rPr>
              <a:t>from the dropdown menu or from the buttons in the Templafy pane on the right side of the screen</a:t>
            </a:r>
            <a:endParaRPr lang="da-DK" altLang="da-DK" sz="900" b="1" noProof="1">
              <a:solidFill>
                <a:schemeClr val="tx1"/>
              </a:solidFill>
              <a:latin typeface="Arial" panose="020B0604020202020204" pitchFamily="34" charset="0"/>
              <a:cs typeface="Arial" panose="020B0604020202020204" pitchFamily="34" charset="0"/>
            </a:endParaRPr>
          </a:p>
        </p:txBody>
      </p:sp>
      <p:sp>
        <p:nvSpPr>
          <p:cNvPr id="65" name="Fast overskrift">
            <a:extLst>
              <a:ext uri="{FF2B5EF4-FFF2-40B4-BE49-F238E27FC236}">
                <a16:creationId xmlns:a16="http://schemas.microsoft.com/office/drawing/2014/main" id="{09C05D50-8477-4113-8B72-9C373B0FF9F9}"/>
              </a:ext>
            </a:extLst>
          </p:cNvPr>
          <p:cNvSpPr txBox="1"/>
          <p:nvPr userDrawn="1"/>
        </p:nvSpPr>
        <p:spPr>
          <a:xfrm>
            <a:off x="790730" y="459169"/>
            <a:ext cx="11109321" cy="650171"/>
          </a:xfrm>
          <a:prstGeom prst="rect">
            <a:avLst/>
          </a:prstGeom>
          <a:noFill/>
        </p:spPr>
        <p:txBody>
          <a:bodyPr wrap="square" lIns="0" tIns="0" rIns="0" bIns="0" rtlCol="0" anchor="t" anchorCtr="0">
            <a:noAutofit/>
          </a:bodyPr>
          <a:lstStyle/>
          <a:p>
            <a:r>
              <a:rPr lang="da-DK" sz="3200" b="0" noProof="1">
                <a:solidFill>
                  <a:schemeClr val="tx1"/>
                </a:solidFill>
                <a:latin typeface="Arial" panose="020B0604020202020204" pitchFamily="34" charset="0"/>
                <a:cs typeface="Arial" panose="020B0604020202020204" pitchFamily="34" charset="0"/>
              </a:rPr>
              <a:t>TIPS &amp; TRICKS - YOUR USER GUIDE</a:t>
            </a:r>
          </a:p>
        </p:txBody>
      </p:sp>
      <p:pic>
        <p:nvPicPr>
          <p:cNvPr id="66" name="Picture 2" descr="C:\Users\MAV~1.SKA\AppData\Local\Temp\SNAGHTMLe48c1e.PNG">
            <a:extLst>
              <a:ext uri="{FF2B5EF4-FFF2-40B4-BE49-F238E27FC236}">
                <a16:creationId xmlns:a16="http://schemas.microsoft.com/office/drawing/2014/main" id="{DAC63350-5850-40BB-87A2-CE01481E0527}"/>
              </a:ext>
            </a:extLst>
          </p:cNvPr>
          <p:cNvPicPr>
            <a:picLocks noChangeAspect="1" noChangeArrowheads="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10998223" y="4561358"/>
            <a:ext cx="650850" cy="97382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6D83AD9C-98AE-450E-B202-15860002D528}"/>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3117030" y="5002523"/>
            <a:ext cx="475428" cy="176762"/>
          </a:xfrm>
          <a:prstGeom prst="rect">
            <a:avLst/>
          </a:prstGeom>
        </p:spPr>
      </p:pic>
    </p:spTree>
    <p:extLst>
      <p:ext uri="{BB962C8B-B14F-4D97-AF65-F5344CB8AC3E}">
        <p14:creationId xmlns:p14="http://schemas.microsoft.com/office/powerpoint/2010/main" val="18647175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ltGray">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might contain potential confidential information.</a:t>
            </a:r>
            <a:br>
              <a:rPr lang="en-GB" sz="1800" b="0" noProof="0">
                <a:solidFill>
                  <a:schemeClr val="bg1"/>
                </a:solidFill>
              </a:rPr>
            </a:br>
            <a:endParaRPr lang="en-GB" sz="1800" b="0" noProof="0">
              <a:solidFill>
                <a:schemeClr val="bg1"/>
              </a:solidFill>
            </a:endParaRPr>
          </a:p>
        </p:txBody>
      </p:sp>
      <p:sp>
        <p:nvSpPr>
          <p:cNvPr id="13" name="Date Placeholder 6" hidden="1">
            <a:extLst>
              <a:ext uri="{FF2B5EF4-FFF2-40B4-BE49-F238E27FC236}">
                <a16:creationId xmlns:a16="http://schemas.microsoft.com/office/drawing/2014/main" id="{706505A8-87EA-4BA0-B698-35156BC765D0}"/>
              </a:ext>
            </a:extLst>
          </p:cNvPr>
          <p:cNvSpPr>
            <a:spLocks noGrp="1"/>
          </p:cNvSpPr>
          <p:nvPr>
            <p:ph type="dt" sz="half" idx="15"/>
          </p:nvPr>
        </p:nvSpPr>
        <p:spPr>
          <a:xfrm>
            <a:off x="0" y="6858000"/>
            <a:ext cx="0" cy="0"/>
          </a:xfrm>
        </p:spPr>
        <p:txBody>
          <a:bodyPr/>
          <a:lstStyle>
            <a:lvl1pPr>
              <a:defRPr sz="100">
                <a:noFill/>
              </a:defRPr>
            </a:lvl1pPr>
          </a:lstStyle>
          <a:p>
            <a:fld id="{6F52A3B9-C46E-47C2-A1FB-F5434525BDF4}" type="datetime4">
              <a:rPr lang="en-GB" smtClean="0"/>
              <a:t>26 March 2026</a:t>
            </a:fld>
            <a:endParaRPr lang="en-GB"/>
          </a:p>
        </p:txBody>
      </p:sp>
      <p:sp>
        <p:nvSpPr>
          <p:cNvPr id="14" name="Footer Placeholder 8" hidden="1">
            <a:extLst>
              <a:ext uri="{FF2B5EF4-FFF2-40B4-BE49-F238E27FC236}">
                <a16:creationId xmlns:a16="http://schemas.microsoft.com/office/drawing/2014/main" id="{AB150C2C-2030-498B-8262-6BD5BCCBB345}"/>
              </a:ext>
            </a:extLst>
          </p:cNvPr>
          <p:cNvSpPr>
            <a:spLocks noGrp="1"/>
          </p:cNvSpPr>
          <p:nvPr>
            <p:ph type="ftr" sz="quarter" idx="16"/>
          </p:nvPr>
        </p:nvSpPr>
        <p:spPr>
          <a:xfrm>
            <a:off x="0" y="6858000"/>
            <a:ext cx="0" cy="0"/>
          </a:xfr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E81B246F-92C7-4EF8-ACD0-05F73C7095BE}"/>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4411130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1_Title slide with oak shape">
    <p:bg>
      <p:bgPr>
        <a:solidFill>
          <a:srgbClr val="FDC92A"/>
        </a:solidFill>
        <a:effectLst/>
      </p:bgPr>
    </p:bg>
    <p:spTree>
      <p:nvGrpSpPr>
        <p:cNvPr id="1" name=""/>
        <p:cNvGrpSpPr/>
        <p:nvPr/>
      </p:nvGrpSpPr>
      <p:grpSpPr>
        <a:xfrm>
          <a:off x="0" y="0"/>
          <a:ext cx="0" cy="0"/>
          <a:chOff x="0" y="0"/>
          <a:chExt cx="0" cy="0"/>
        </a:xfrm>
      </p:grpSpPr>
      <p:pic>
        <p:nvPicPr>
          <p:cNvPr id="11" name="Bildobjekt 3">
            <a:extLst>
              <a:ext uri="{FF2B5EF4-FFF2-40B4-BE49-F238E27FC236}">
                <a16:creationId xmlns:a16="http://schemas.microsoft.com/office/drawing/2014/main" id="{58D7241C-1382-42A0-91AA-EBCB856DB47B}"/>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Logo">
            <a:extLst>
              <a:ext uri="{FF2B5EF4-FFF2-40B4-BE49-F238E27FC236}">
                <a16:creationId xmlns:a16="http://schemas.microsoft.com/office/drawing/2014/main" id="{D85C6594-A61F-4F9B-8E7A-CB490490C7B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058708" y="277629"/>
            <a:ext cx="2851340" cy="612378"/>
          </a:xfrm>
          <a:prstGeom prst="rect">
            <a:avLst/>
          </a:prstGeom>
        </p:spPr>
      </p:pic>
      <p:sp>
        <p:nvSpPr>
          <p:cNvPr id="16" name="Title 1">
            <a:extLst>
              <a:ext uri="{FF2B5EF4-FFF2-40B4-BE49-F238E27FC236}">
                <a16:creationId xmlns:a16="http://schemas.microsoft.com/office/drawing/2014/main" id="{3EF108A4-48E9-4320-B99B-17F12B02E3EF}"/>
              </a:ext>
            </a:extLst>
          </p:cNvPr>
          <p:cNvSpPr>
            <a:spLocks noGrp="1"/>
          </p:cNvSpPr>
          <p:nvPr>
            <p:ph type="title" hasCustomPrompt="1"/>
          </p:nvPr>
        </p:nvSpPr>
        <p:spPr>
          <a:xfrm>
            <a:off x="782638" y="2333233"/>
            <a:ext cx="10623550" cy="1861077"/>
          </a:xfrm>
        </p:spPr>
        <p:txBody>
          <a:bodyPr anchor="ctr" anchorCtr="0"/>
          <a:lstStyle>
            <a:lvl1pPr algn="ctr">
              <a:lnSpc>
                <a:spcPct val="90000"/>
              </a:lnSpc>
              <a:defRPr sz="6000" b="1">
                <a:solidFill>
                  <a:schemeClr val="bg1"/>
                </a:solidFill>
              </a:defRPr>
            </a:lvl1pPr>
          </a:lstStyle>
          <a:p>
            <a:r>
              <a:rPr lang="en-US"/>
              <a:t>Click to add title on </a:t>
            </a:r>
            <a:br>
              <a:rPr lang="en-US"/>
            </a:br>
            <a:r>
              <a:rPr lang="en-US"/>
              <a:t>max two rows</a:t>
            </a:r>
            <a:endParaRPr lang="en-GB"/>
          </a:p>
        </p:txBody>
      </p:sp>
      <p:sp>
        <p:nvSpPr>
          <p:cNvPr id="17" name="Text Placeholder 20">
            <a:extLst>
              <a:ext uri="{FF2B5EF4-FFF2-40B4-BE49-F238E27FC236}">
                <a16:creationId xmlns:a16="http://schemas.microsoft.com/office/drawing/2014/main" id="{D82221A3-F8B6-4734-B404-8D27C11EB4D6}"/>
              </a:ext>
            </a:extLst>
          </p:cNvPr>
          <p:cNvSpPr>
            <a:spLocks noGrp="1"/>
          </p:cNvSpPr>
          <p:nvPr>
            <p:ph type="body" sz="quarter" idx="13" hasCustomPrompt="1"/>
          </p:nvPr>
        </p:nvSpPr>
        <p:spPr>
          <a:xfrm>
            <a:off x="2220913" y="4522577"/>
            <a:ext cx="7745412" cy="720000"/>
          </a:xfrm>
        </p:spPr>
        <p:txBody>
          <a:bodyPr/>
          <a:lstStyle>
            <a:lvl1pPr marL="0" indent="0" algn="ctr">
              <a:spcBef>
                <a:spcPts val="0"/>
              </a:spcBef>
              <a:buNone/>
              <a:defRPr b="0">
                <a:solidFill>
                  <a:schemeClr val="bg1"/>
                </a:solidFill>
                <a:latin typeface="Swedbank Headline Bold" panose="02000000000000000000" pitchFamily="50" charset="0"/>
              </a:defRPr>
            </a:lvl1pPr>
            <a:lvl2pPr marL="216000" indent="0" algn="ctr">
              <a:buNone/>
              <a:defRPr/>
            </a:lvl2pPr>
            <a:lvl3pPr algn="ctr">
              <a:defRPr/>
            </a:lvl3pPr>
            <a:lvl4pPr algn="ctr">
              <a:defRPr/>
            </a:lvl4pPr>
            <a:lvl5pPr algn="ctr">
              <a:defRPr/>
            </a:lvl5pPr>
          </a:lstStyle>
          <a:p>
            <a:pPr lvl="0"/>
            <a:r>
              <a:rPr lang="en-US"/>
              <a:t>Click to add text</a:t>
            </a:r>
          </a:p>
        </p:txBody>
      </p:sp>
      <p:sp>
        <p:nvSpPr>
          <p:cNvPr id="4" name="Date_DateCustomA" hidden="1"/>
          <p:cNvSpPr>
            <a:spLocks noGrp="1"/>
          </p:cNvSpPr>
          <p:nvPr>
            <p:ph type="dt" sz="half" idx="10"/>
          </p:nvPr>
        </p:nvSpPr>
        <p:spPr>
          <a:xfrm>
            <a:off x="0" y="6912000"/>
            <a:ext cx="0" cy="0"/>
          </a:xfrm>
        </p:spPr>
        <p:txBody>
          <a:bodyPr/>
          <a:lstStyle>
            <a:lvl1pPr>
              <a:defRPr sz="100">
                <a:solidFill>
                  <a:schemeClr val="bg1"/>
                </a:solidFill>
              </a:defRPr>
            </a:lvl1pPr>
          </a:lstStyle>
          <a:p>
            <a:endParaRPr lang="en-GB"/>
          </a:p>
        </p:txBody>
      </p:sp>
      <p:sp>
        <p:nvSpPr>
          <p:cNvPr id="5" name="FLD_PresentationTitle" hidden="1"/>
          <p:cNvSpPr>
            <a:spLocks noGrp="1"/>
          </p:cNvSpPr>
          <p:nvPr>
            <p:ph type="ftr" sz="quarter" idx="11"/>
          </p:nvPr>
        </p:nvSpPr>
        <p:spPr>
          <a:xfrm>
            <a:off x="0" y="6912000"/>
            <a:ext cx="0" cy="0"/>
          </a:xfrm>
        </p:spPr>
        <p:txBody>
          <a:bodyPr/>
          <a:lstStyle>
            <a:lvl1pPr>
              <a:defRPr sz="100">
                <a:solidFill>
                  <a:schemeClr val="bg1"/>
                </a:solidFill>
              </a:defRPr>
            </a:lvl1pPr>
          </a:lstStyle>
          <a:p>
            <a:endParaRPr lang="en-GB"/>
          </a:p>
        </p:txBody>
      </p:sp>
      <p:sp>
        <p:nvSpPr>
          <p:cNvPr id="6" name="Slide Number Placeholder 5" hidden="1"/>
          <p:cNvSpPr>
            <a:spLocks noGrp="1"/>
          </p:cNvSpPr>
          <p:nvPr>
            <p:ph type="sldNum" sz="quarter" idx="12"/>
          </p:nvPr>
        </p:nvSpPr>
        <p:spPr>
          <a:xfrm>
            <a:off x="0" y="6912000"/>
            <a:ext cx="0" cy="0"/>
          </a:xfrm>
        </p:spPr>
        <p:txBody>
          <a:bodyPr/>
          <a:lstStyle>
            <a:lvl1pPr>
              <a:defRPr sz="100">
                <a:solidFill>
                  <a:schemeClr val="bg1"/>
                </a:solidFill>
              </a:defRPr>
            </a:lvl1pPr>
          </a:lstStyle>
          <a:p>
            <a:fld id="{24C8C45C-947F-4981-8B3F-4F32E973C901}" type="slidenum">
              <a:rPr lang="en-GB" smtClean="0"/>
              <a:pPr/>
              <a:t>‹#›</a:t>
            </a:fld>
            <a:endParaRPr lang="en-GB"/>
          </a:p>
        </p:txBody>
      </p:sp>
      <p:sp>
        <p:nvSpPr>
          <p:cNvPr id="7" name="image" descr="{&quot;templafy&quot;:{&quot;type&quot;:&quot;image&quot;,&quot;binding&quot;:&quot;Form.InformationClasses.BoxfrontPP&quot;,&quot;inheritDimensions&quot;:&quot;inheritNone&quot;,&quot;width&quot;:&quot;&quot;,&quot;height&quot;:&quot;0.98 cm&quot;,&quot;visibility&quot;:{&quot;action&quot;:&quot;hide&quot;,&quot;compareValue&quot;:&quot;Confidential&quot;,&quot;binding&quot;:&quot;Form.InformationClasses.Term&quot;,&quot;operator&quot;:&quot;notEquals&quot;}}}" title="Form.InformationClasses.BoxfrontPP">
            <a:extLst>
              <a:ext uri="{FF2B5EF4-FFF2-40B4-BE49-F238E27FC236}">
                <a16:creationId xmlns:a16="http://schemas.microsoft.com/office/drawing/2014/main" id="{3545A763-50D9-4458-AF8B-575509495A10}"/>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sp>
        <p:nvSpPr>
          <p:cNvPr id="14" name="text" descr="{&quot;templafy&quot;:{&quot;type&quot;:&quot;text&quot;,&quot;binding&quot;:&quot;Form.InformationClasses.TermfrontPP&quot;}}" title="Form.InformationClasses.TermfrontPP">
            <a:extLst>
              <a:ext uri="{FF2B5EF4-FFF2-40B4-BE49-F238E27FC236}">
                <a16:creationId xmlns:a16="http://schemas.microsoft.com/office/drawing/2014/main" id="{0A286E67-7524-41D2-AF9B-56C28413ECBB}"/>
              </a:ext>
            </a:extLst>
          </p:cNvPr>
          <p:cNvSpPr/>
          <p:nvPr userDrawn="1"/>
        </p:nvSpPr>
        <p:spPr>
          <a:xfrm>
            <a:off x="-2707" y="354123"/>
            <a:ext cx="1839621"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000" rIns="162000" rtlCol="0" anchor="ctr"/>
          <a:lstStyle/>
          <a:p>
            <a:pPr algn="r">
              <a:spcBef>
                <a:spcPts val="600"/>
              </a:spcBef>
            </a:pPr>
            <a:endParaRPr lang="en-GB" sz="1400" noProof="0">
              <a:solidFill>
                <a:schemeClr val="bg2"/>
              </a:solidFill>
            </a:endParaRPr>
          </a:p>
        </p:txBody>
      </p:sp>
    </p:spTree>
    <p:extLst>
      <p:ext uri="{BB962C8B-B14F-4D97-AF65-F5344CB8AC3E}">
        <p14:creationId xmlns:p14="http://schemas.microsoft.com/office/powerpoint/2010/main" val="39860534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Content">
  <p:cSld name="Title and Content">
    <p:bg>
      <p:bgPr>
        <a:solidFill>
          <a:srgbClr val="BEE6EE"/>
        </a:solidFill>
        <a:effectLst/>
      </p:bgPr>
    </p:bg>
    <p:spTree>
      <p:nvGrpSpPr>
        <p:cNvPr id="1" name="Shape 11"/>
        <p:cNvGrpSpPr/>
        <p:nvPr/>
      </p:nvGrpSpPr>
      <p:grpSpPr>
        <a:xfrm>
          <a:off x="0" y="0"/>
          <a:ext cx="0" cy="0"/>
          <a:chOff x="0" y="0"/>
          <a:chExt cx="0" cy="0"/>
        </a:xfrm>
      </p:grpSpPr>
    </p:spTree>
    <p:extLst>
      <p:ext uri="{BB962C8B-B14F-4D97-AF65-F5344CB8AC3E}">
        <p14:creationId xmlns:p14="http://schemas.microsoft.com/office/powerpoint/2010/main" val="153254917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84225" y="481665"/>
            <a:ext cx="10620374" cy="1052240"/>
          </a:xfrm>
          <a:prstGeom prst="rect">
            <a:avLst/>
          </a:prstGeom>
        </p:spPr>
        <p:txBody>
          <a:bodyPr vert="horz" lIns="0" tIns="0" rIns="0" bIns="0" rtlCol="0" anchor="t" anchorCtr="0">
            <a:noAutofit/>
          </a:bodyPr>
          <a:lstStyle/>
          <a:p>
            <a:r>
              <a:rPr lang="da-DK" err="1"/>
              <a:t>Click</a:t>
            </a:r>
            <a:r>
              <a:rPr lang="da-DK"/>
              <a:t> to </a:t>
            </a:r>
            <a:r>
              <a:rPr lang="da-DK" err="1"/>
              <a:t>addtitle</a:t>
            </a:r>
            <a:endParaRPr lang="en-GB"/>
          </a:p>
        </p:txBody>
      </p:sp>
      <p:sp>
        <p:nvSpPr>
          <p:cNvPr id="3" name="Text Placeholder 2"/>
          <p:cNvSpPr>
            <a:spLocks noGrp="1"/>
          </p:cNvSpPr>
          <p:nvPr>
            <p:ph type="body" idx="1"/>
          </p:nvPr>
        </p:nvSpPr>
        <p:spPr>
          <a:xfrm>
            <a:off x="784225" y="1763713"/>
            <a:ext cx="10620375" cy="4176000"/>
          </a:xfrm>
          <a:prstGeom prst="rect">
            <a:avLst/>
          </a:prstGeom>
        </p:spPr>
        <p:txBody>
          <a:bodyPr vert="horz" lIns="0" tIns="0" rIns="0" bIns="0" rtlCol="0">
            <a:noAutofit/>
          </a:bodyPr>
          <a:lstStyle/>
          <a:p>
            <a:pPr lvl="0"/>
            <a:r>
              <a:rPr lang="sv-SE" noProof="0" err="1"/>
              <a:t>Click</a:t>
            </a:r>
            <a:r>
              <a:rPr lang="sv-SE" noProof="0"/>
              <a:t> to </a:t>
            </a:r>
            <a:r>
              <a:rPr lang="sv-SE" noProof="0" err="1"/>
              <a:t>add</a:t>
            </a:r>
            <a:r>
              <a:rPr lang="sv-SE" noProof="0"/>
              <a:t> text</a:t>
            </a:r>
          </a:p>
          <a:p>
            <a:pPr lvl="1"/>
            <a:r>
              <a:rPr lang="sv-SE" noProof="0"/>
              <a:t>Second </a:t>
            </a:r>
            <a:r>
              <a:rPr lang="sv-SE" noProof="0" err="1"/>
              <a:t>level</a:t>
            </a:r>
            <a:endParaRPr lang="sv-SE" noProof="0"/>
          </a:p>
          <a:p>
            <a:pPr lvl="2"/>
            <a:r>
              <a:rPr lang="sv-SE" noProof="0" err="1"/>
              <a:t>Thirdlevel</a:t>
            </a:r>
            <a:endParaRPr lang="sv-SE" noProof="0"/>
          </a:p>
          <a:p>
            <a:pPr lvl="3"/>
            <a:r>
              <a:rPr lang="sv-SE" noProof="0" err="1"/>
              <a:t>Fourthlevel</a:t>
            </a:r>
            <a:endParaRPr lang="sv-SE" noProof="0"/>
          </a:p>
          <a:p>
            <a:pPr lvl="4"/>
            <a:r>
              <a:rPr lang="sv-SE" noProof="0" err="1"/>
              <a:t>Fifthlevel</a:t>
            </a:r>
            <a:endParaRPr lang="sv-SE" noProof="0"/>
          </a:p>
          <a:p>
            <a:pPr lvl="5"/>
            <a:r>
              <a:rPr lang="sv-SE" noProof="0" err="1"/>
              <a:t>Sixthlevel</a:t>
            </a:r>
            <a:endParaRPr lang="sv-SE" noProof="0"/>
          </a:p>
          <a:p>
            <a:pPr lvl="6"/>
            <a:r>
              <a:rPr lang="sv-SE" noProof="0" err="1"/>
              <a:t>Seventhlevel</a:t>
            </a:r>
            <a:endParaRPr lang="sv-SE" noProof="0"/>
          </a:p>
          <a:p>
            <a:pPr lvl="7"/>
            <a:r>
              <a:rPr lang="sv-SE" noProof="0" err="1"/>
              <a:t>Eightlevel</a:t>
            </a:r>
            <a:endParaRPr lang="sv-SE" noProof="0"/>
          </a:p>
          <a:p>
            <a:pPr lvl="8"/>
            <a:r>
              <a:rPr lang="sv-SE" noProof="0" err="1"/>
              <a:t>Highlightninthlevel</a:t>
            </a:r>
            <a:endParaRPr lang="sv-SE" noProof="0"/>
          </a:p>
        </p:txBody>
      </p:sp>
      <p:sp>
        <p:nvSpPr>
          <p:cNvPr id="4" name="Date_DateCustomA"/>
          <p:cNvSpPr>
            <a:spLocks noGrp="1"/>
          </p:cNvSpPr>
          <p:nvPr>
            <p:ph type="dt" sz="half" idx="2"/>
          </p:nvPr>
        </p:nvSpPr>
        <p:spPr>
          <a:xfrm>
            <a:off x="9568800" y="6351405"/>
            <a:ext cx="1835800" cy="242607"/>
          </a:xfrm>
          <a:prstGeom prst="rect">
            <a:avLst/>
          </a:prstGeom>
        </p:spPr>
        <p:txBody>
          <a:bodyPr vert="horz" lIns="0" tIns="0" rIns="0" bIns="0" rtlCol="0" anchor="t" anchorCtr="0"/>
          <a:lstStyle>
            <a:lvl1pPr algn="r">
              <a:defRPr sz="800">
                <a:solidFill>
                  <a:schemeClr val="tx1"/>
                </a:solidFill>
              </a:defRPr>
            </a:lvl1pPr>
          </a:lstStyle>
          <a:p>
            <a:endParaRPr lang="en-GB"/>
          </a:p>
        </p:txBody>
      </p:sp>
      <p:sp>
        <p:nvSpPr>
          <p:cNvPr id="5" name="FLD_PresentationTitle"/>
          <p:cNvSpPr>
            <a:spLocks noGrp="1"/>
          </p:cNvSpPr>
          <p:nvPr>
            <p:ph type="ftr" sz="quarter" idx="3"/>
          </p:nvPr>
        </p:nvSpPr>
        <p:spPr>
          <a:xfrm>
            <a:off x="4456800" y="6351405"/>
            <a:ext cx="5112000" cy="242418"/>
          </a:xfrm>
          <a:prstGeom prst="rect">
            <a:avLst/>
          </a:prstGeom>
        </p:spPr>
        <p:txBody>
          <a:bodyPr vert="horz" lIns="0" tIns="0" rIns="0" bIns="0" rtlCol="0" anchor="t" anchorCtr="0"/>
          <a:lstStyle>
            <a:lvl1pPr algn="l">
              <a:defRPr sz="800">
                <a:solidFill>
                  <a:schemeClr val="tx1"/>
                </a:solidFill>
              </a:defRPr>
            </a:lvl1pPr>
          </a:lstStyle>
          <a:p>
            <a:endParaRPr lang="en-GB"/>
          </a:p>
        </p:txBody>
      </p:sp>
      <p:sp>
        <p:nvSpPr>
          <p:cNvPr id="6" name="Slide Number Placeholder 5"/>
          <p:cNvSpPr>
            <a:spLocks noGrp="1"/>
          </p:cNvSpPr>
          <p:nvPr>
            <p:ph type="sldNum" sz="quarter" idx="4"/>
          </p:nvPr>
        </p:nvSpPr>
        <p:spPr>
          <a:xfrm>
            <a:off x="11404600" y="6351405"/>
            <a:ext cx="477736" cy="242418"/>
          </a:xfrm>
          <a:prstGeom prst="rect">
            <a:avLst/>
          </a:prstGeom>
        </p:spPr>
        <p:txBody>
          <a:bodyPr vert="horz" lIns="0" tIns="0" rIns="0" bIns="0" rtlCol="0" anchor="t" anchorCtr="0"/>
          <a:lstStyle>
            <a:lvl1pPr algn="r">
              <a:defRPr sz="800">
                <a:solidFill>
                  <a:schemeClr val="tx1"/>
                </a:solidFill>
              </a:defRPr>
            </a:lvl1pPr>
          </a:lstStyle>
          <a:p>
            <a:fld id="{24C8C45C-947F-4981-8B3F-4F32E973C901}" type="slidenum">
              <a:rPr lang="en-GB" smtClean="0"/>
              <a:pPr/>
              <a:t>‹#›</a:t>
            </a:fld>
            <a:endParaRPr lang="en-GB"/>
          </a:p>
        </p:txBody>
      </p:sp>
      <p:sp>
        <p:nvSpPr>
          <p:cNvPr id="19" name="textruta 11"/>
          <p:cNvSpPr txBox="1"/>
          <p:nvPr userDrawn="1"/>
        </p:nvSpPr>
        <p:spPr>
          <a:xfrm>
            <a:off x="784225" y="6349164"/>
            <a:ext cx="736954" cy="111600"/>
          </a:xfrm>
          <a:prstGeom prst="rect">
            <a:avLst/>
          </a:prstGeom>
          <a:noFill/>
        </p:spPr>
        <p:txBody>
          <a:bodyPr wrap="square" lIns="0" tIns="0" rIns="0" bIns="0" rtlCol="0">
            <a:noAutofit/>
          </a:bodyPr>
          <a:lstStyle/>
          <a:p>
            <a:r>
              <a:rPr lang="en-GB" sz="800" noProof="1">
                <a:solidFill>
                  <a:schemeClr val="tx1"/>
                </a:solidFill>
                <a:latin typeface="+mn-lt"/>
                <a:cs typeface="Arial" pitchFamily="34" charset="0"/>
              </a:rPr>
              <a:t>© Swedbank</a:t>
            </a:r>
          </a:p>
        </p:txBody>
      </p:sp>
      <p:sp>
        <p:nvSpPr>
          <p:cNvPr id="7" name="text" descr="{&quot;templafy&quot;:{&quot;type&quot;:&quot;text&quot;,&quot;binding&quot;:&quot;Form.InformationClasses.TermInsertPP&quot;}}" title="Form.InformationClasses.TermInsertPP">
            <a:extLst>
              <a:ext uri="{FF2B5EF4-FFF2-40B4-BE49-F238E27FC236}">
                <a16:creationId xmlns:a16="http://schemas.microsoft.com/office/drawing/2014/main" id="{0FD95293-F372-4D75-BB81-E08E19CD07FC}"/>
              </a:ext>
            </a:extLst>
          </p:cNvPr>
          <p:cNvSpPr/>
          <p:nvPr userDrawn="1"/>
        </p:nvSpPr>
        <p:spPr>
          <a:xfrm>
            <a:off x="1825426" y="6347757"/>
            <a:ext cx="936000" cy="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a:solidFill>
                <a:schemeClr val="tx1"/>
              </a:solidFill>
              <a:latin typeface="+mn-lt"/>
              <a:cs typeface="Arial" pitchFamily="34" charset="0"/>
            </a:endParaRPr>
          </a:p>
        </p:txBody>
      </p:sp>
      <p:sp>
        <p:nvSpPr>
          <p:cNvPr id="17" name="text" descr="{&quot;templafy&quot;:{&quot;type&quot;:&quot;text&quot;,&quot;binding&quot;:&quot;Form.InformationClasses.RestrictedAccess&quot;}}" title="Form.InformationClasses.RestrictedAccess">
            <a:extLst>
              <a:ext uri="{FF2B5EF4-FFF2-40B4-BE49-F238E27FC236}">
                <a16:creationId xmlns:a16="http://schemas.microsoft.com/office/drawing/2014/main" id="{A050AA09-60F8-480D-8500-001BC7EC54C3}"/>
              </a:ext>
            </a:extLst>
          </p:cNvPr>
          <p:cNvSpPr/>
          <p:nvPr userDrawn="1"/>
        </p:nvSpPr>
        <p:spPr>
          <a:xfrm>
            <a:off x="3054122" y="6348662"/>
            <a:ext cx="1018800"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spAutoFit/>
          </a:bodyPr>
          <a:lstStyle/>
          <a:p>
            <a:pPr algn="l">
              <a:spcBef>
                <a:spcPts val="600"/>
              </a:spcBef>
            </a:pPr>
            <a:endParaRPr lang="en-GB" sz="800" noProof="0">
              <a:solidFill>
                <a:schemeClr val="tx1"/>
              </a:solidFill>
            </a:endParaRPr>
          </a:p>
        </p:txBody>
      </p:sp>
      <p:sp>
        <p:nvSpPr>
          <p:cNvPr id="18" name="text" descr="{&quot;templafy&quot;:{&quot;type&quot;:&quot;text&quot;,&quot;binding&quot;:&quot;Form.RestrictedAccess&quot;,&quot;visibility&quot;:{&quot;action&quot;:&quot;hide&quot;,&quot;compareValue&quot;:&quot;Confidential&quot;,&quot;binding&quot;:&quot;Form.InformationClasses.Term&quot;,&quot;operator&quot;:&quot;notEquals&quot;}}}" title="Form.RestrictedAccess">
            <a:extLst>
              <a:ext uri="{FF2B5EF4-FFF2-40B4-BE49-F238E27FC236}">
                <a16:creationId xmlns:a16="http://schemas.microsoft.com/office/drawing/2014/main" id="{AEFDC734-1AF9-48F3-85B4-AEFBC795A4F2}"/>
              </a:ext>
            </a:extLst>
          </p:cNvPr>
          <p:cNvSpPr/>
          <p:nvPr userDrawn="1"/>
        </p:nvSpPr>
        <p:spPr>
          <a:xfrm>
            <a:off x="3054122" y="6472800"/>
            <a:ext cx="633600" cy="122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spAutoFit/>
          </a:bodyPr>
          <a:lstStyle/>
          <a:p>
            <a:pPr algn="l">
              <a:spcBef>
                <a:spcPts val="600"/>
              </a:spcBef>
            </a:pPr>
            <a:endParaRPr lang="fr-FR" sz="800" noProof="0">
              <a:solidFill>
                <a:schemeClr val="tx1"/>
              </a:solidFill>
            </a:endParaRPr>
          </a:p>
        </p:txBody>
      </p:sp>
      <p:grpSp>
        <p:nvGrpSpPr>
          <p:cNvPr id="20" name="Gruppe 19" hidden="1">
            <a:extLst>
              <a:ext uri="{FF2B5EF4-FFF2-40B4-BE49-F238E27FC236}">
                <a16:creationId xmlns:a16="http://schemas.microsoft.com/office/drawing/2014/main" id="{2FFC823C-ED16-4EEC-8C27-104A6720A009}"/>
              </a:ext>
            </a:extLst>
          </p:cNvPr>
          <p:cNvGrpSpPr/>
          <p:nvPr userDrawn="1"/>
        </p:nvGrpSpPr>
        <p:grpSpPr>
          <a:xfrm>
            <a:off x="180975" y="0"/>
            <a:ext cx="11830049" cy="898525"/>
            <a:chOff x="180975" y="0"/>
            <a:chExt cx="11830049" cy="898525"/>
          </a:xfrm>
        </p:grpSpPr>
        <p:sp>
          <p:nvSpPr>
            <p:cNvPr id="21" name="Rektangel 20">
              <a:extLst>
                <a:ext uri="{FF2B5EF4-FFF2-40B4-BE49-F238E27FC236}">
                  <a16:creationId xmlns:a16="http://schemas.microsoft.com/office/drawing/2014/main" id="{E04435E2-CE85-4FAE-9DE7-2E3179E249BE}"/>
                </a:ext>
              </a:extLst>
            </p:cNvPr>
            <p:cNvSpPr/>
            <p:nvPr userDrawn="1"/>
          </p:nvSpPr>
          <p:spPr>
            <a:xfrm>
              <a:off x="180975" y="0"/>
              <a:ext cx="603250" cy="8985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sz="2000" noProof="0" err="1"/>
            </a:p>
          </p:txBody>
        </p:sp>
        <p:sp>
          <p:nvSpPr>
            <p:cNvPr id="22" name="Rektangel 21">
              <a:extLst>
                <a:ext uri="{FF2B5EF4-FFF2-40B4-BE49-F238E27FC236}">
                  <a16:creationId xmlns:a16="http://schemas.microsoft.com/office/drawing/2014/main" id="{C171F185-263B-4CF9-ABDA-AAA68FF5A05D}"/>
                </a:ext>
              </a:extLst>
            </p:cNvPr>
            <p:cNvSpPr/>
            <p:nvPr userDrawn="1"/>
          </p:nvSpPr>
          <p:spPr>
            <a:xfrm>
              <a:off x="2221118" y="0"/>
              <a:ext cx="398257" cy="8985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sz="2000" noProof="0" err="1"/>
            </a:p>
          </p:txBody>
        </p:sp>
        <p:sp>
          <p:nvSpPr>
            <p:cNvPr id="23" name="Rektangel 22">
              <a:extLst>
                <a:ext uri="{FF2B5EF4-FFF2-40B4-BE49-F238E27FC236}">
                  <a16:creationId xmlns:a16="http://schemas.microsoft.com/office/drawing/2014/main" id="{2D51E9C8-53BB-4A9C-9B0F-9B63EFB127C4}"/>
                </a:ext>
              </a:extLst>
            </p:cNvPr>
            <p:cNvSpPr/>
            <p:nvPr userDrawn="1"/>
          </p:nvSpPr>
          <p:spPr>
            <a:xfrm>
              <a:off x="4059238" y="0"/>
              <a:ext cx="392113" cy="8985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sz="2000" noProof="0" err="1"/>
            </a:p>
          </p:txBody>
        </p:sp>
        <p:sp>
          <p:nvSpPr>
            <p:cNvPr id="24" name="Rektangel 23">
              <a:extLst>
                <a:ext uri="{FF2B5EF4-FFF2-40B4-BE49-F238E27FC236}">
                  <a16:creationId xmlns:a16="http://schemas.microsoft.com/office/drawing/2014/main" id="{3499B2BA-3C5E-4416-959A-153A344D3CDE}"/>
                </a:ext>
              </a:extLst>
            </p:cNvPr>
            <p:cNvSpPr/>
            <p:nvPr userDrawn="1"/>
          </p:nvSpPr>
          <p:spPr>
            <a:xfrm>
              <a:off x="5899152" y="0"/>
              <a:ext cx="392112" cy="8985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sz="2000" noProof="0" err="1"/>
            </a:p>
          </p:txBody>
        </p:sp>
        <p:sp>
          <p:nvSpPr>
            <p:cNvPr id="25" name="Rektangel 24">
              <a:extLst>
                <a:ext uri="{FF2B5EF4-FFF2-40B4-BE49-F238E27FC236}">
                  <a16:creationId xmlns:a16="http://schemas.microsoft.com/office/drawing/2014/main" id="{DC597ABD-5988-4519-B53C-5FE947062683}"/>
                </a:ext>
              </a:extLst>
            </p:cNvPr>
            <p:cNvSpPr/>
            <p:nvPr userDrawn="1"/>
          </p:nvSpPr>
          <p:spPr>
            <a:xfrm>
              <a:off x="7735919" y="0"/>
              <a:ext cx="392112" cy="8985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sz="2000" noProof="0" err="1"/>
            </a:p>
          </p:txBody>
        </p:sp>
        <p:sp>
          <p:nvSpPr>
            <p:cNvPr id="27" name="Rektangel 26">
              <a:extLst>
                <a:ext uri="{FF2B5EF4-FFF2-40B4-BE49-F238E27FC236}">
                  <a16:creationId xmlns:a16="http://schemas.microsoft.com/office/drawing/2014/main" id="{EDB7B368-55C1-45E2-98A6-B3F0928B3296}"/>
                </a:ext>
              </a:extLst>
            </p:cNvPr>
            <p:cNvSpPr/>
            <p:nvPr userDrawn="1"/>
          </p:nvSpPr>
          <p:spPr>
            <a:xfrm>
              <a:off x="9567863" y="0"/>
              <a:ext cx="396936" cy="8985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sz="2000" noProof="0" err="1"/>
            </a:p>
          </p:txBody>
        </p:sp>
        <p:sp>
          <p:nvSpPr>
            <p:cNvPr id="28" name="Rektangel 27">
              <a:extLst>
                <a:ext uri="{FF2B5EF4-FFF2-40B4-BE49-F238E27FC236}">
                  <a16:creationId xmlns:a16="http://schemas.microsoft.com/office/drawing/2014/main" id="{1152BFE6-F5BF-4766-B6B1-E2CF5591A009}"/>
                </a:ext>
              </a:extLst>
            </p:cNvPr>
            <p:cNvSpPr/>
            <p:nvPr userDrawn="1"/>
          </p:nvSpPr>
          <p:spPr>
            <a:xfrm>
              <a:off x="11405249" y="0"/>
              <a:ext cx="605775" cy="8985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GB" sz="2000" noProof="0" err="1"/>
            </a:p>
          </p:txBody>
        </p:sp>
      </p:gr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50" r:id="rId1"/>
    <p:sldLayoutId id="2147483829" r:id="rId2"/>
    <p:sldLayoutId id="2147483831" r:id="rId3"/>
    <p:sldLayoutId id="2147483823" r:id="rId4"/>
    <p:sldLayoutId id="2147483753" r:id="rId5"/>
    <p:sldLayoutId id="2147483771" r:id="rId6"/>
    <p:sldLayoutId id="2147483725" r:id="rId7"/>
    <p:sldLayoutId id="2147483762" r:id="rId8"/>
    <p:sldLayoutId id="2147483763" r:id="rId9"/>
    <p:sldLayoutId id="2147483759" r:id="rId10"/>
    <p:sldLayoutId id="2147483761" r:id="rId11"/>
    <p:sldLayoutId id="2147483777" r:id="rId12"/>
    <p:sldLayoutId id="2147483765" r:id="rId13"/>
    <p:sldLayoutId id="2147483787" r:id="rId14"/>
    <p:sldLayoutId id="2147483721" r:id="rId15"/>
    <p:sldLayoutId id="2147483730" r:id="rId16"/>
    <p:sldLayoutId id="2147483822" r:id="rId17"/>
    <p:sldLayoutId id="2147483743" r:id="rId18"/>
    <p:sldLayoutId id="2147483742" r:id="rId19"/>
    <p:sldLayoutId id="2147483772" r:id="rId20"/>
    <p:sldLayoutId id="2147483816" r:id="rId21"/>
    <p:sldLayoutId id="2147483652" r:id="rId22"/>
    <p:sldLayoutId id="2147483832" r:id="rId23"/>
    <p:sldLayoutId id="2147483833" r:id="rId24"/>
    <p:sldLayoutId id="2147483834" r:id="rId25"/>
    <p:sldLayoutId id="2147483811" r:id="rId26"/>
    <p:sldLayoutId id="2147483835" r:id="rId27"/>
    <p:sldLayoutId id="2147483836" r:id="rId28"/>
    <p:sldLayoutId id="2147483814" r:id="rId29"/>
    <p:sldLayoutId id="2147483837" r:id="rId30"/>
    <p:sldLayoutId id="2147483838" r:id="rId31"/>
    <p:sldLayoutId id="2147483733" r:id="rId32"/>
    <p:sldLayoutId id="2147483745" r:id="rId33"/>
    <p:sldLayoutId id="2147483827" r:id="rId34"/>
    <p:sldLayoutId id="2147483790" r:id="rId35"/>
    <p:sldLayoutId id="2147483839" r:id="rId36"/>
    <p:sldLayoutId id="2147483840" r:id="rId37"/>
    <p:sldLayoutId id="2147483660" r:id="rId38"/>
    <p:sldLayoutId id="2147483819" r:id="rId39"/>
    <p:sldLayoutId id="2147483808" r:id="rId40"/>
    <p:sldLayoutId id="2147483820" r:id="rId41"/>
    <p:sldLayoutId id="2147483804" r:id="rId42"/>
    <p:sldLayoutId id="2147483824" r:id="rId43"/>
    <p:sldLayoutId id="2147483749" r:id="rId44"/>
    <p:sldLayoutId id="2147483828" r:id="rId45"/>
    <p:sldLayoutId id="2147483841" r:id="rId46"/>
    <p:sldLayoutId id="2147483843" r:id="rId47"/>
  </p:sldLayoutIdLst>
  <p:hf hdr="0"/>
  <p:txStyles>
    <p:titleStyle>
      <a:lvl1pPr algn="l" defTabSz="914400" rtl="0" eaLnBrk="1" latinLnBrk="0" hangingPunct="1">
        <a:lnSpc>
          <a:spcPct val="90000"/>
        </a:lnSpc>
        <a:spcBef>
          <a:spcPct val="0"/>
        </a:spcBef>
        <a:buNone/>
        <a:defRPr sz="3600" b="1" kern="1200">
          <a:solidFill>
            <a:srgbClr val="FF5F00"/>
          </a:solidFill>
          <a:latin typeface="+mj-lt"/>
          <a:ea typeface="+mj-ea"/>
          <a:cs typeface="+mj-cs"/>
        </a:defRPr>
      </a:lvl1pPr>
    </p:titleStyle>
    <p:body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14" userDrawn="1">
          <p15:clr>
            <a:srgbClr val="F26B43"/>
          </p15:clr>
        </p15:guide>
        <p15:guide id="5" pos="1399" userDrawn="1">
          <p15:clr>
            <a:srgbClr val="F26B43"/>
          </p15:clr>
        </p15:guide>
        <p15:guide id="6" pos="1650" userDrawn="1">
          <p15:clr>
            <a:srgbClr val="F26B43"/>
          </p15:clr>
        </p15:guide>
        <p15:guide id="7" pos="2570" userDrawn="1">
          <p15:clr>
            <a:srgbClr val="F26B43"/>
          </p15:clr>
        </p15:guide>
        <p15:guide id="8" pos="2804" userDrawn="1">
          <p15:clr>
            <a:srgbClr val="F26B43"/>
          </p15:clr>
        </p15:guide>
        <p15:guide id="9" pos="3716" userDrawn="1">
          <p15:clr>
            <a:srgbClr val="F26B43"/>
          </p15:clr>
        </p15:guide>
        <p15:guide id="10" pos="3963" userDrawn="1">
          <p15:clr>
            <a:srgbClr val="F26B43"/>
          </p15:clr>
        </p15:guide>
        <p15:guide id="11" pos="4873" userDrawn="1">
          <p15:clr>
            <a:srgbClr val="F26B43"/>
          </p15:clr>
        </p15:guide>
        <p15:guide id="12" pos="5120" userDrawn="1">
          <p15:clr>
            <a:srgbClr val="F26B43"/>
          </p15:clr>
        </p15:guide>
        <p15:guide id="13" pos="6027" userDrawn="1">
          <p15:clr>
            <a:srgbClr val="F26B43"/>
          </p15:clr>
        </p15:guide>
        <p15:guide id="16" pos="7565" userDrawn="1">
          <p15:clr>
            <a:srgbClr val="F26B43"/>
          </p15:clr>
        </p15:guide>
        <p15:guide id="17" pos="6278" userDrawn="1">
          <p15:clr>
            <a:srgbClr val="F26B43"/>
          </p15:clr>
        </p15:guide>
        <p15:guide id="18" orient="horz" pos="303" userDrawn="1">
          <p15:clr>
            <a:srgbClr val="F26B43"/>
          </p15:clr>
        </p15:guide>
        <p15:guide id="19" orient="horz" pos="966" userDrawn="1">
          <p15:clr>
            <a:srgbClr val="F26B43"/>
          </p15:clr>
        </p15:guide>
        <p15:guide id="20" pos="493" userDrawn="1">
          <p15:clr>
            <a:srgbClr val="F26B43"/>
          </p15:clr>
        </p15:guide>
        <p15:guide id="21" pos="7185" userDrawn="1">
          <p15:clr>
            <a:srgbClr val="F26B43"/>
          </p15:clr>
        </p15:guide>
        <p15:guide id="22" orient="horz" pos="1111" userDrawn="1">
          <p15:clr>
            <a:srgbClr val="F26B43"/>
          </p15:clr>
        </p15:guide>
        <p15:guide id="23" orient="horz" pos="374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playlist?list=PLXcBo1oFe8xl5voJZ4dryEUsXdFx3FMOp" TargetMode="External"/><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47.xml"/><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3.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3.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3.xml"/><Relationship Id="rId1" Type="http://schemas.openxmlformats.org/officeDocument/2006/relationships/video" Target="https://www.youtube.com/embed/VgZ_VvAuuAg?feature=oembed" TargetMode="Externa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3.xml"/><Relationship Id="rId1" Type="http://schemas.openxmlformats.org/officeDocument/2006/relationships/video" Target="https://www.youtube.com/embed/OyKT29wh5O4?feature=oembed" TargetMode="External"/><Relationship Id="rId4" Type="http://schemas.openxmlformats.org/officeDocument/2006/relationships/image" Target="../media/image27.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3.xml"/><Relationship Id="rId1" Type="http://schemas.openxmlformats.org/officeDocument/2006/relationships/video" Target="https://www.youtube.com/embed/yvu_naU9T9s?feature=oembed" TargetMode="Externa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3.xml"/><Relationship Id="rId1" Type="http://schemas.openxmlformats.org/officeDocument/2006/relationships/video" Target="https://www.youtube.com/embed/3BbVBK3hrJo?feature=oembed" TargetMode="Externa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3.xml"/><Relationship Id="rId1" Type="http://schemas.openxmlformats.org/officeDocument/2006/relationships/video" Target="https://www.youtube.com/embed/p0ed0F-gbi8?feature=oembed" TargetMode="Externa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3.xml"/><Relationship Id="rId1" Type="http://schemas.openxmlformats.org/officeDocument/2006/relationships/video" Target="https://www.youtube.com/embed/ZnGrcJpp5w0?feature=oembed" TargetMode="External"/><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showMasterSp="0" show="0">
  <p:cSld>
    <p:bg>
      <p:bgPr>
        <a:solidFill>
          <a:srgbClr val="ECF9F3"/>
        </a:solidFill>
        <a:effectLst/>
      </p:bgPr>
    </p:bg>
    <p:spTree>
      <p:nvGrpSpPr>
        <p:cNvPr id="1" name="">
          <a:extLst>
            <a:ext uri="{FF2B5EF4-FFF2-40B4-BE49-F238E27FC236}">
              <a16:creationId xmlns:a16="http://schemas.microsoft.com/office/drawing/2014/main" id="{33BFE140-2C98-A589-5F36-FAE8299F8916}"/>
            </a:ext>
          </a:extLst>
        </p:cNvPr>
        <p:cNvGrpSpPr/>
        <p:nvPr/>
      </p:nvGrpSpPr>
      <p:grpSpPr>
        <a:xfrm>
          <a:off x="0" y="0"/>
          <a:ext cx="0" cy="0"/>
          <a:chOff x="0" y="0"/>
          <a:chExt cx="0" cy="0"/>
        </a:xfrm>
      </p:grpSpPr>
      <p:sp>
        <p:nvSpPr>
          <p:cNvPr id="21" name="Google Shape;391;p21">
            <a:extLst>
              <a:ext uri="{FF2B5EF4-FFF2-40B4-BE49-F238E27FC236}">
                <a16:creationId xmlns:a16="http://schemas.microsoft.com/office/drawing/2014/main" id="{5AE9DF51-27C7-2971-F0B8-EF8A6F923AD6}"/>
              </a:ext>
            </a:extLst>
          </p:cNvPr>
          <p:cNvSpPr/>
          <p:nvPr/>
        </p:nvSpPr>
        <p:spPr>
          <a:xfrm>
            <a:off x="-448" y="3809636"/>
            <a:ext cx="12192000" cy="3048364"/>
          </a:xfrm>
          <a:custGeom>
            <a:avLst/>
            <a:gdLst/>
            <a:ahLst/>
            <a:cxnLst/>
            <a:rect l="l" t="t" r="r" b="b"/>
            <a:pathLst>
              <a:path w="20104096" h="7643745" extrusionOk="0">
                <a:moveTo>
                  <a:pt x="0" y="0"/>
                </a:moveTo>
                <a:lnTo>
                  <a:pt x="20104096" y="0"/>
                </a:lnTo>
                <a:lnTo>
                  <a:pt x="20104096" y="7643745"/>
                </a:lnTo>
                <a:lnTo>
                  <a:pt x="0" y="7643745"/>
                </a:lnTo>
                <a:close/>
              </a:path>
            </a:pathLst>
          </a:custGeom>
          <a:solidFill>
            <a:srgbClr val="8ACDC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 name="Title 1">
            <a:extLst>
              <a:ext uri="{FF2B5EF4-FFF2-40B4-BE49-F238E27FC236}">
                <a16:creationId xmlns:a16="http://schemas.microsoft.com/office/drawing/2014/main" id="{77D48236-72B6-91E8-41E1-35AF5C46AEDF}"/>
              </a:ext>
            </a:extLst>
          </p:cNvPr>
          <p:cNvSpPr txBox="1">
            <a:spLocks/>
          </p:cNvSpPr>
          <p:nvPr/>
        </p:nvSpPr>
        <p:spPr>
          <a:xfrm>
            <a:off x="784225" y="671940"/>
            <a:ext cx="8659578" cy="109925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kern="1200">
                <a:solidFill>
                  <a:srgbClr val="FF5F00"/>
                </a:solidFill>
                <a:latin typeface="+mj-lt"/>
                <a:ea typeface="+mj-ea"/>
                <a:cs typeface="+mj-cs"/>
              </a:defRPr>
            </a:lvl1pPr>
          </a:lstStyle>
          <a:p>
            <a:r>
              <a:rPr lang="lt-LT" sz="6000"/>
              <a:t>Informacija apie skaidrių turinį ir nustatymus</a:t>
            </a:r>
            <a:endParaRPr lang="en-GB" sz="6000"/>
          </a:p>
        </p:txBody>
      </p:sp>
      <p:sp>
        <p:nvSpPr>
          <p:cNvPr id="69" name="Google Shape;43;p7">
            <a:extLst>
              <a:ext uri="{FF2B5EF4-FFF2-40B4-BE49-F238E27FC236}">
                <a16:creationId xmlns:a16="http://schemas.microsoft.com/office/drawing/2014/main" id="{0ED4A45A-DA71-0754-28D5-5F9B33728033}"/>
              </a:ext>
            </a:extLst>
          </p:cNvPr>
          <p:cNvSpPr/>
          <p:nvPr/>
        </p:nvSpPr>
        <p:spPr>
          <a:xfrm rot="16200000">
            <a:off x="10858149" y="673930"/>
            <a:ext cx="1099253" cy="732686"/>
          </a:xfrm>
          <a:custGeom>
            <a:avLst/>
            <a:gdLst/>
            <a:ahLst/>
            <a:cxnLst/>
            <a:rect l="l" t="t" r="r" b="b"/>
            <a:pathLst>
              <a:path w="1570989" h="1047115" extrusionOk="0">
                <a:moveTo>
                  <a:pt x="523544" y="523544"/>
                </a:moveTo>
                <a:lnTo>
                  <a:pt x="521411" y="475894"/>
                </a:lnTo>
                <a:lnTo>
                  <a:pt x="515112" y="429437"/>
                </a:lnTo>
                <a:lnTo>
                  <a:pt x="504850" y="384365"/>
                </a:lnTo>
                <a:lnTo>
                  <a:pt x="490791" y="340868"/>
                </a:lnTo>
                <a:lnTo>
                  <a:pt x="473138" y="299110"/>
                </a:lnTo>
                <a:lnTo>
                  <a:pt x="452069" y="259295"/>
                </a:lnTo>
                <a:lnTo>
                  <a:pt x="427761" y="221615"/>
                </a:lnTo>
                <a:lnTo>
                  <a:pt x="400418" y="186232"/>
                </a:lnTo>
                <a:lnTo>
                  <a:pt x="370205" y="153339"/>
                </a:lnTo>
                <a:lnTo>
                  <a:pt x="337312" y="123126"/>
                </a:lnTo>
                <a:lnTo>
                  <a:pt x="301929" y="95783"/>
                </a:lnTo>
                <a:lnTo>
                  <a:pt x="264248" y="71475"/>
                </a:lnTo>
                <a:lnTo>
                  <a:pt x="224434" y="50406"/>
                </a:lnTo>
                <a:lnTo>
                  <a:pt x="182689" y="32753"/>
                </a:lnTo>
                <a:lnTo>
                  <a:pt x="139179" y="18694"/>
                </a:lnTo>
                <a:lnTo>
                  <a:pt x="94107" y="8432"/>
                </a:lnTo>
                <a:lnTo>
                  <a:pt x="47663" y="2133"/>
                </a:lnTo>
                <a:lnTo>
                  <a:pt x="0" y="0"/>
                </a:lnTo>
                <a:lnTo>
                  <a:pt x="0" y="1047089"/>
                </a:lnTo>
                <a:lnTo>
                  <a:pt x="47663" y="1044943"/>
                </a:lnTo>
                <a:lnTo>
                  <a:pt x="94107" y="1038656"/>
                </a:lnTo>
                <a:lnTo>
                  <a:pt x="139179" y="1028382"/>
                </a:lnTo>
                <a:lnTo>
                  <a:pt x="182689" y="1014336"/>
                </a:lnTo>
                <a:lnTo>
                  <a:pt x="224434" y="996683"/>
                </a:lnTo>
                <a:lnTo>
                  <a:pt x="264248" y="975601"/>
                </a:lnTo>
                <a:lnTo>
                  <a:pt x="301929" y="951306"/>
                </a:lnTo>
                <a:lnTo>
                  <a:pt x="337312" y="923950"/>
                </a:lnTo>
                <a:lnTo>
                  <a:pt x="370205" y="893749"/>
                </a:lnTo>
                <a:lnTo>
                  <a:pt x="400418" y="860856"/>
                </a:lnTo>
                <a:lnTo>
                  <a:pt x="427761" y="825474"/>
                </a:lnTo>
                <a:lnTo>
                  <a:pt x="452069" y="787781"/>
                </a:lnTo>
                <a:lnTo>
                  <a:pt x="473138" y="747966"/>
                </a:lnTo>
                <a:lnTo>
                  <a:pt x="490791" y="706221"/>
                </a:lnTo>
                <a:lnTo>
                  <a:pt x="504850" y="662724"/>
                </a:lnTo>
                <a:lnTo>
                  <a:pt x="515112" y="617651"/>
                </a:lnTo>
                <a:lnTo>
                  <a:pt x="521411" y="571195"/>
                </a:lnTo>
                <a:lnTo>
                  <a:pt x="523544" y="523544"/>
                </a:lnTo>
                <a:close/>
              </a:path>
              <a:path w="1570989" h="1047115" extrusionOk="0">
                <a:moveTo>
                  <a:pt x="1047089" y="523544"/>
                </a:moveTo>
                <a:lnTo>
                  <a:pt x="1044956" y="475894"/>
                </a:lnTo>
                <a:lnTo>
                  <a:pt x="1038656" y="429437"/>
                </a:lnTo>
                <a:lnTo>
                  <a:pt x="1028395" y="384365"/>
                </a:lnTo>
                <a:lnTo>
                  <a:pt x="1014336" y="340868"/>
                </a:lnTo>
                <a:lnTo>
                  <a:pt x="996683" y="299110"/>
                </a:lnTo>
                <a:lnTo>
                  <a:pt x="975614" y="259295"/>
                </a:lnTo>
                <a:lnTo>
                  <a:pt x="951306" y="221615"/>
                </a:lnTo>
                <a:lnTo>
                  <a:pt x="923963" y="186232"/>
                </a:lnTo>
                <a:lnTo>
                  <a:pt x="893749" y="153339"/>
                </a:lnTo>
                <a:lnTo>
                  <a:pt x="860856" y="123126"/>
                </a:lnTo>
                <a:lnTo>
                  <a:pt x="825474" y="95783"/>
                </a:lnTo>
                <a:lnTo>
                  <a:pt x="787793" y="71475"/>
                </a:lnTo>
                <a:lnTo>
                  <a:pt x="747979" y="50406"/>
                </a:lnTo>
                <a:lnTo>
                  <a:pt x="706234" y="32753"/>
                </a:lnTo>
                <a:lnTo>
                  <a:pt x="662724" y="18694"/>
                </a:lnTo>
                <a:lnTo>
                  <a:pt x="617651" y="8432"/>
                </a:lnTo>
                <a:lnTo>
                  <a:pt x="571207" y="2133"/>
                </a:lnTo>
                <a:lnTo>
                  <a:pt x="523544" y="0"/>
                </a:lnTo>
                <a:lnTo>
                  <a:pt x="523544" y="523544"/>
                </a:lnTo>
                <a:lnTo>
                  <a:pt x="523544" y="1047089"/>
                </a:lnTo>
                <a:lnTo>
                  <a:pt x="571207" y="1044943"/>
                </a:lnTo>
                <a:lnTo>
                  <a:pt x="617651" y="1038656"/>
                </a:lnTo>
                <a:lnTo>
                  <a:pt x="662724" y="1028382"/>
                </a:lnTo>
                <a:lnTo>
                  <a:pt x="706234" y="1014336"/>
                </a:lnTo>
                <a:lnTo>
                  <a:pt x="747979" y="996683"/>
                </a:lnTo>
                <a:lnTo>
                  <a:pt x="787793" y="975601"/>
                </a:lnTo>
                <a:lnTo>
                  <a:pt x="825474" y="951306"/>
                </a:lnTo>
                <a:lnTo>
                  <a:pt x="860856" y="923950"/>
                </a:lnTo>
                <a:lnTo>
                  <a:pt x="893749" y="893749"/>
                </a:lnTo>
                <a:lnTo>
                  <a:pt x="923963" y="860856"/>
                </a:lnTo>
                <a:lnTo>
                  <a:pt x="951306" y="825474"/>
                </a:lnTo>
                <a:lnTo>
                  <a:pt x="975614" y="787781"/>
                </a:lnTo>
                <a:lnTo>
                  <a:pt x="996683" y="747966"/>
                </a:lnTo>
                <a:lnTo>
                  <a:pt x="1014336" y="706221"/>
                </a:lnTo>
                <a:lnTo>
                  <a:pt x="1028395" y="662724"/>
                </a:lnTo>
                <a:lnTo>
                  <a:pt x="1038656" y="617651"/>
                </a:lnTo>
                <a:lnTo>
                  <a:pt x="1044956" y="571195"/>
                </a:lnTo>
                <a:lnTo>
                  <a:pt x="1047089" y="523544"/>
                </a:lnTo>
                <a:close/>
              </a:path>
              <a:path w="1570989" h="1047115" extrusionOk="0">
                <a:moveTo>
                  <a:pt x="1570634" y="523544"/>
                </a:moveTo>
                <a:lnTo>
                  <a:pt x="1568500" y="475894"/>
                </a:lnTo>
                <a:lnTo>
                  <a:pt x="1562201" y="429437"/>
                </a:lnTo>
                <a:lnTo>
                  <a:pt x="1551940" y="384365"/>
                </a:lnTo>
                <a:lnTo>
                  <a:pt x="1537881" y="340868"/>
                </a:lnTo>
                <a:lnTo>
                  <a:pt x="1520228" y="299110"/>
                </a:lnTo>
                <a:lnTo>
                  <a:pt x="1499158" y="259295"/>
                </a:lnTo>
                <a:lnTo>
                  <a:pt x="1474851" y="221615"/>
                </a:lnTo>
                <a:lnTo>
                  <a:pt x="1447507" y="186232"/>
                </a:lnTo>
                <a:lnTo>
                  <a:pt x="1417294" y="153339"/>
                </a:lnTo>
                <a:lnTo>
                  <a:pt x="1384401" y="123126"/>
                </a:lnTo>
                <a:lnTo>
                  <a:pt x="1349019" y="95783"/>
                </a:lnTo>
                <a:lnTo>
                  <a:pt x="1311338" y="71475"/>
                </a:lnTo>
                <a:lnTo>
                  <a:pt x="1271524" y="50406"/>
                </a:lnTo>
                <a:lnTo>
                  <a:pt x="1229779" y="32753"/>
                </a:lnTo>
                <a:lnTo>
                  <a:pt x="1186268" y="18694"/>
                </a:lnTo>
                <a:lnTo>
                  <a:pt x="1141196" y="8432"/>
                </a:lnTo>
                <a:lnTo>
                  <a:pt x="1094752" y="2133"/>
                </a:lnTo>
                <a:lnTo>
                  <a:pt x="1047089" y="0"/>
                </a:lnTo>
                <a:lnTo>
                  <a:pt x="1047089" y="523544"/>
                </a:lnTo>
                <a:lnTo>
                  <a:pt x="1047089" y="1047089"/>
                </a:lnTo>
                <a:lnTo>
                  <a:pt x="1094752" y="1044943"/>
                </a:lnTo>
                <a:lnTo>
                  <a:pt x="1141196" y="1038656"/>
                </a:lnTo>
                <a:lnTo>
                  <a:pt x="1186268" y="1028382"/>
                </a:lnTo>
                <a:lnTo>
                  <a:pt x="1229779" y="1014336"/>
                </a:lnTo>
                <a:lnTo>
                  <a:pt x="1271524" y="996683"/>
                </a:lnTo>
                <a:lnTo>
                  <a:pt x="1311338" y="975601"/>
                </a:lnTo>
                <a:lnTo>
                  <a:pt x="1349019" y="951306"/>
                </a:lnTo>
                <a:lnTo>
                  <a:pt x="1384401" y="923950"/>
                </a:lnTo>
                <a:lnTo>
                  <a:pt x="1417294" y="893749"/>
                </a:lnTo>
                <a:lnTo>
                  <a:pt x="1447507" y="860856"/>
                </a:lnTo>
                <a:lnTo>
                  <a:pt x="1474851" y="825474"/>
                </a:lnTo>
                <a:lnTo>
                  <a:pt x="1499158" y="787781"/>
                </a:lnTo>
                <a:lnTo>
                  <a:pt x="1520228" y="747966"/>
                </a:lnTo>
                <a:lnTo>
                  <a:pt x="1537881" y="706221"/>
                </a:lnTo>
                <a:lnTo>
                  <a:pt x="1551940" y="662724"/>
                </a:lnTo>
                <a:lnTo>
                  <a:pt x="1562201" y="617651"/>
                </a:lnTo>
                <a:lnTo>
                  <a:pt x="1568500" y="571195"/>
                </a:lnTo>
                <a:lnTo>
                  <a:pt x="1570634" y="523544"/>
                </a:lnTo>
                <a:close/>
              </a:path>
            </a:pathLst>
          </a:custGeom>
          <a:solidFill>
            <a:srgbClr val="FF5E00"/>
          </a:solidFill>
          <a:ln>
            <a:noFill/>
          </a:ln>
        </p:spPr>
        <p:txBody>
          <a:bodyPr spcFirstLastPara="1" wrap="square" lIns="0" tIns="0" rIns="0" bIns="0" anchor="t" anchorCtr="0">
            <a:noAutofit/>
          </a:bodyPr>
          <a:lstStyle/>
          <a:p>
            <a:endParaRPr sz="849">
              <a:solidFill>
                <a:srgbClr val="000000"/>
              </a:solidFill>
              <a:latin typeface="Swedbank Headline Bold" panose="02000000000000000000" pitchFamily="2" charset="0"/>
              <a:ea typeface="Arial"/>
              <a:cs typeface="Arial"/>
              <a:sym typeface="Arial"/>
            </a:endParaRPr>
          </a:p>
        </p:txBody>
      </p:sp>
      <p:sp>
        <p:nvSpPr>
          <p:cNvPr id="2" name="Rounded Rectangle 1">
            <a:extLst>
              <a:ext uri="{FF2B5EF4-FFF2-40B4-BE49-F238E27FC236}">
                <a16:creationId xmlns:a16="http://schemas.microsoft.com/office/drawing/2014/main" id="{2B339F1F-1942-2B7A-D00D-172A391B13F7}"/>
              </a:ext>
            </a:extLst>
          </p:cNvPr>
          <p:cNvSpPr/>
          <p:nvPr/>
        </p:nvSpPr>
        <p:spPr>
          <a:xfrm>
            <a:off x="3038268" y="2989529"/>
            <a:ext cx="5071411" cy="2972439"/>
          </a:xfrm>
          <a:prstGeom prst="roundRect">
            <a:avLst>
              <a:gd name="adj" fmla="val 99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6" name="Content Placeholder 2">
            <a:extLst>
              <a:ext uri="{FF2B5EF4-FFF2-40B4-BE49-F238E27FC236}">
                <a16:creationId xmlns:a16="http://schemas.microsoft.com/office/drawing/2014/main" id="{7B887BA5-C425-5BEC-2F0B-BD06D40AB775}"/>
              </a:ext>
            </a:extLst>
          </p:cNvPr>
          <p:cNvSpPr txBox="1">
            <a:spLocks/>
          </p:cNvSpPr>
          <p:nvPr/>
        </p:nvSpPr>
        <p:spPr>
          <a:xfrm>
            <a:off x="3377671" y="3254607"/>
            <a:ext cx="4405771" cy="795011"/>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lt-LT" sz="1400">
                <a:latin typeface="Roboto" panose="02000000000000000000" pitchFamily="2" charset="0"/>
                <a:ea typeface="Roboto" panose="02000000000000000000" pitchFamily="2" charset="0"/>
              </a:rPr>
              <a:t>Prezentacijos 9–14 skaidrėse rasite vaizdo įrašų turinį iš „YouTube“.</a:t>
            </a:r>
          </a:p>
          <a:p>
            <a:pPr marL="0" indent="0">
              <a:buNone/>
            </a:pPr>
            <a:r>
              <a:rPr lang="lt-LT" sz="1400">
                <a:latin typeface="Roboto" panose="02000000000000000000" pitchFamily="2" charset="0"/>
                <a:ea typeface="Roboto" panose="02000000000000000000" pitchFamily="2" charset="0"/>
              </a:rPr>
              <a:t>Tam, kad jį pavyktų tinkamai peržiūrėti, virš skaidrių iššokančiame saugumo pranešime spustelkite</a:t>
            </a:r>
            <a:br>
              <a:rPr lang="lt-LT" sz="1400">
                <a:latin typeface="Roboto" panose="02000000000000000000" pitchFamily="2" charset="0"/>
                <a:ea typeface="Roboto" panose="02000000000000000000" pitchFamily="2" charset="0"/>
              </a:rPr>
            </a:br>
            <a:r>
              <a:rPr lang="lt-LT" sz="1400" b="1">
                <a:solidFill>
                  <a:srgbClr val="257886"/>
                </a:solidFill>
                <a:latin typeface="Roboto" panose="02000000000000000000" pitchFamily="2" charset="0"/>
                <a:ea typeface="Roboto" panose="02000000000000000000" pitchFamily="2" charset="0"/>
              </a:rPr>
              <a:t>„</a:t>
            </a:r>
            <a:r>
              <a:rPr lang="lt-LT" sz="1400" b="1" err="1">
                <a:solidFill>
                  <a:srgbClr val="257886"/>
                </a:solidFill>
                <a:latin typeface="Roboto" panose="02000000000000000000" pitchFamily="2" charset="0"/>
                <a:ea typeface="Roboto" panose="02000000000000000000" pitchFamily="2" charset="0"/>
              </a:rPr>
              <a:t>Enable</a:t>
            </a:r>
            <a:r>
              <a:rPr lang="lt-LT" sz="1400" b="1">
                <a:solidFill>
                  <a:srgbClr val="257886"/>
                </a:solidFill>
                <a:latin typeface="Roboto" panose="02000000000000000000" pitchFamily="2" charset="0"/>
                <a:ea typeface="Roboto" panose="02000000000000000000" pitchFamily="2" charset="0"/>
              </a:rPr>
              <a:t> </a:t>
            </a:r>
            <a:r>
              <a:rPr lang="lt-LT" sz="1400" b="1" err="1">
                <a:solidFill>
                  <a:srgbClr val="257886"/>
                </a:solidFill>
                <a:latin typeface="Roboto" panose="02000000000000000000" pitchFamily="2" charset="0"/>
                <a:ea typeface="Roboto" panose="02000000000000000000" pitchFamily="2" charset="0"/>
              </a:rPr>
              <a:t>Content</a:t>
            </a:r>
            <a:r>
              <a:rPr lang="lt-LT" sz="1400" b="1">
                <a:solidFill>
                  <a:srgbClr val="257886"/>
                </a:solidFill>
                <a:latin typeface="Roboto" panose="02000000000000000000" pitchFamily="2" charset="0"/>
                <a:ea typeface="Roboto" panose="02000000000000000000" pitchFamily="2" charset="0"/>
              </a:rPr>
              <a:t>“</a:t>
            </a:r>
            <a:r>
              <a:rPr lang="lt-LT" sz="1400">
                <a:latin typeface="Roboto" panose="02000000000000000000" pitchFamily="2" charset="0"/>
                <a:ea typeface="Roboto" panose="02000000000000000000" pitchFamily="2" charset="0"/>
              </a:rPr>
              <a:t> (leisti turinį)</a:t>
            </a:r>
          </a:p>
        </p:txBody>
      </p:sp>
      <p:sp>
        <p:nvSpPr>
          <p:cNvPr id="72" name="Google Shape;43;p7">
            <a:extLst>
              <a:ext uri="{FF2B5EF4-FFF2-40B4-BE49-F238E27FC236}">
                <a16:creationId xmlns:a16="http://schemas.microsoft.com/office/drawing/2014/main" id="{0635BAE2-2FED-14B6-4C94-3474D5D1470E}"/>
              </a:ext>
            </a:extLst>
          </p:cNvPr>
          <p:cNvSpPr/>
          <p:nvPr/>
        </p:nvSpPr>
        <p:spPr>
          <a:xfrm>
            <a:off x="784225" y="5595625"/>
            <a:ext cx="1099253" cy="732686"/>
          </a:xfrm>
          <a:custGeom>
            <a:avLst/>
            <a:gdLst/>
            <a:ahLst/>
            <a:cxnLst/>
            <a:rect l="l" t="t" r="r" b="b"/>
            <a:pathLst>
              <a:path w="1570989" h="1047115" extrusionOk="0">
                <a:moveTo>
                  <a:pt x="523544" y="523544"/>
                </a:moveTo>
                <a:lnTo>
                  <a:pt x="521411" y="475894"/>
                </a:lnTo>
                <a:lnTo>
                  <a:pt x="515112" y="429437"/>
                </a:lnTo>
                <a:lnTo>
                  <a:pt x="504850" y="384365"/>
                </a:lnTo>
                <a:lnTo>
                  <a:pt x="490791" y="340868"/>
                </a:lnTo>
                <a:lnTo>
                  <a:pt x="473138" y="299110"/>
                </a:lnTo>
                <a:lnTo>
                  <a:pt x="452069" y="259295"/>
                </a:lnTo>
                <a:lnTo>
                  <a:pt x="427761" y="221615"/>
                </a:lnTo>
                <a:lnTo>
                  <a:pt x="400418" y="186232"/>
                </a:lnTo>
                <a:lnTo>
                  <a:pt x="370205" y="153339"/>
                </a:lnTo>
                <a:lnTo>
                  <a:pt x="337312" y="123126"/>
                </a:lnTo>
                <a:lnTo>
                  <a:pt x="301929" y="95783"/>
                </a:lnTo>
                <a:lnTo>
                  <a:pt x="264248" y="71475"/>
                </a:lnTo>
                <a:lnTo>
                  <a:pt x="224434" y="50406"/>
                </a:lnTo>
                <a:lnTo>
                  <a:pt x="182689" y="32753"/>
                </a:lnTo>
                <a:lnTo>
                  <a:pt x="139179" y="18694"/>
                </a:lnTo>
                <a:lnTo>
                  <a:pt x="94107" y="8432"/>
                </a:lnTo>
                <a:lnTo>
                  <a:pt x="47663" y="2133"/>
                </a:lnTo>
                <a:lnTo>
                  <a:pt x="0" y="0"/>
                </a:lnTo>
                <a:lnTo>
                  <a:pt x="0" y="1047089"/>
                </a:lnTo>
                <a:lnTo>
                  <a:pt x="47663" y="1044943"/>
                </a:lnTo>
                <a:lnTo>
                  <a:pt x="94107" y="1038656"/>
                </a:lnTo>
                <a:lnTo>
                  <a:pt x="139179" y="1028382"/>
                </a:lnTo>
                <a:lnTo>
                  <a:pt x="182689" y="1014336"/>
                </a:lnTo>
                <a:lnTo>
                  <a:pt x="224434" y="996683"/>
                </a:lnTo>
                <a:lnTo>
                  <a:pt x="264248" y="975601"/>
                </a:lnTo>
                <a:lnTo>
                  <a:pt x="301929" y="951306"/>
                </a:lnTo>
                <a:lnTo>
                  <a:pt x="337312" y="923950"/>
                </a:lnTo>
                <a:lnTo>
                  <a:pt x="370205" y="893749"/>
                </a:lnTo>
                <a:lnTo>
                  <a:pt x="400418" y="860856"/>
                </a:lnTo>
                <a:lnTo>
                  <a:pt x="427761" y="825474"/>
                </a:lnTo>
                <a:lnTo>
                  <a:pt x="452069" y="787781"/>
                </a:lnTo>
                <a:lnTo>
                  <a:pt x="473138" y="747966"/>
                </a:lnTo>
                <a:lnTo>
                  <a:pt x="490791" y="706221"/>
                </a:lnTo>
                <a:lnTo>
                  <a:pt x="504850" y="662724"/>
                </a:lnTo>
                <a:lnTo>
                  <a:pt x="515112" y="617651"/>
                </a:lnTo>
                <a:lnTo>
                  <a:pt x="521411" y="571195"/>
                </a:lnTo>
                <a:lnTo>
                  <a:pt x="523544" y="523544"/>
                </a:lnTo>
                <a:close/>
              </a:path>
              <a:path w="1570989" h="1047115" extrusionOk="0">
                <a:moveTo>
                  <a:pt x="1047089" y="523544"/>
                </a:moveTo>
                <a:lnTo>
                  <a:pt x="1044956" y="475894"/>
                </a:lnTo>
                <a:lnTo>
                  <a:pt x="1038656" y="429437"/>
                </a:lnTo>
                <a:lnTo>
                  <a:pt x="1028395" y="384365"/>
                </a:lnTo>
                <a:lnTo>
                  <a:pt x="1014336" y="340868"/>
                </a:lnTo>
                <a:lnTo>
                  <a:pt x="996683" y="299110"/>
                </a:lnTo>
                <a:lnTo>
                  <a:pt x="975614" y="259295"/>
                </a:lnTo>
                <a:lnTo>
                  <a:pt x="951306" y="221615"/>
                </a:lnTo>
                <a:lnTo>
                  <a:pt x="923963" y="186232"/>
                </a:lnTo>
                <a:lnTo>
                  <a:pt x="893749" y="153339"/>
                </a:lnTo>
                <a:lnTo>
                  <a:pt x="860856" y="123126"/>
                </a:lnTo>
                <a:lnTo>
                  <a:pt x="825474" y="95783"/>
                </a:lnTo>
                <a:lnTo>
                  <a:pt x="787793" y="71475"/>
                </a:lnTo>
                <a:lnTo>
                  <a:pt x="747979" y="50406"/>
                </a:lnTo>
                <a:lnTo>
                  <a:pt x="706234" y="32753"/>
                </a:lnTo>
                <a:lnTo>
                  <a:pt x="662724" y="18694"/>
                </a:lnTo>
                <a:lnTo>
                  <a:pt x="617651" y="8432"/>
                </a:lnTo>
                <a:lnTo>
                  <a:pt x="571207" y="2133"/>
                </a:lnTo>
                <a:lnTo>
                  <a:pt x="523544" y="0"/>
                </a:lnTo>
                <a:lnTo>
                  <a:pt x="523544" y="523544"/>
                </a:lnTo>
                <a:lnTo>
                  <a:pt x="523544" y="1047089"/>
                </a:lnTo>
                <a:lnTo>
                  <a:pt x="571207" y="1044943"/>
                </a:lnTo>
                <a:lnTo>
                  <a:pt x="617651" y="1038656"/>
                </a:lnTo>
                <a:lnTo>
                  <a:pt x="662724" y="1028382"/>
                </a:lnTo>
                <a:lnTo>
                  <a:pt x="706234" y="1014336"/>
                </a:lnTo>
                <a:lnTo>
                  <a:pt x="747979" y="996683"/>
                </a:lnTo>
                <a:lnTo>
                  <a:pt x="787793" y="975601"/>
                </a:lnTo>
                <a:lnTo>
                  <a:pt x="825474" y="951306"/>
                </a:lnTo>
                <a:lnTo>
                  <a:pt x="860856" y="923950"/>
                </a:lnTo>
                <a:lnTo>
                  <a:pt x="893749" y="893749"/>
                </a:lnTo>
                <a:lnTo>
                  <a:pt x="923963" y="860856"/>
                </a:lnTo>
                <a:lnTo>
                  <a:pt x="951306" y="825474"/>
                </a:lnTo>
                <a:lnTo>
                  <a:pt x="975614" y="787781"/>
                </a:lnTo>
                <a:lnTo>
                  <a:pt x="996683" y="747966"/>
                </a:lnTo>
                <a:lnTo>
                  <a:pt x="1014336" y="706221"/>
                </a:lnTo>
                <a:lnTo>
                  <a:pt x="1028395" y="662724"/>
                </a:lnTo>
                <a:lnTo>
                  <a:pt x="1038656" y="617651"/>
                </a:lnTo>
                <a:lnTo>
                  <a:pt x="1044956" y="571195"/>
                </a:lnTo>
                <a:lnTo>
                  <a:pt x="1047089" y="523544"/>
                </a:lnTo>
                <a:close/>
              </a:path>
              <a:path w="1570989" h="1047115" extrusionOk="0">
                <a:moveTo>
                  <a:pt x="1570634" y="523544"/>
                </a:moveTo>
                <a:lnTo>
                  <a:pt x="1568500" y="475894"/>
                </a:lnTo>
                <a:lnTo>
                  <a:pt x="1562201" y="429437"/>
                </a:lnTo>
                <a:lnTo>
                  <a:pt x="1551940" y="384365"/>
                </a:lnTo>
                <a:lnTo>
                  <a:pt x="1537881" y="340868"/>
                </a:lnTo>
                <a:lnTo>
                  <a:pt x="1520228" y="299110"/>
                </a:lnTo>
                <a:lnTo>
                  <a:pt x="1499158" y="259295"/>
                </a:lnTo>
                <a:lnTo>
                  <a:pt x="1474851" y="221615"/>
                </a:lnTo>
                <a:lnTo>
                  <a:pt x="1447507" y="186232"/>
                </a:lnTo>
                <a:lnTo>
                  <a:pt x="1417294" y="153339"/>
                </a:lnTo>
                <a:lnTo>
                  <a:pt x="1384401" y="123126"/>
                </a:lnTo>
                <a:lnTo>
                  <a:pt x="1349019" y="95783"/>
                </a:lnTo>
                <a:lnTo>
                  <a:pt x="1311338" y="71475"/>
                </a:lnTo>
                <a:lnTo>
                  <a:pt x="1271524" y="50406"/>
                </a:lnTo>
                <a:lnTo>
                  <a:pt x="1229779" y="32753"/>
                </a:lnTo>
                <a:lnTo>
                  <a:pt x="1186268" y="18694"/>
                </a:lnTo>
                <a:lnTo>
                  <a:pt x="1141196" y="8432"/>
                </a:lnTo>
                <a:lnTo>
                  <a:pt x="1094752" y="2133"/>
                </a:lnTo>
                <a:lnTo>
                  <a:pt x="1047089" y="0"/>
                </a:lnTo>
                <a:lnTo>
                  <a:pt x="1047089" y="523544"/>
                </a:lnTo>
                <a:lnTo>
                  <a:pt x="1047089" y="1047089"/>
                </a:lnTo>
                <a:lnTo>
                  <a:pt x="1094752" y="1044943"/>
                </a:lnTo>
                <a:lnTo>
                  <a:pt x="1141196" y="1038656"/>
                </a:lnTo>
                <a:lnTo>
                  <a:pt x="1186268" y="1028382"/>
                </a:lnTo>
                <a:lnTo>
                  <a:pt x="1229779" y="1014336"/>
                </a:lnTo>
                <a:lnTo>
                  <a:pt x="1271524" y="996683"/>
                </a:lnTo>
                <a:lnTo>
                  <a:pt x="1311338" y="975601"/>
                </a:lnTo>
                <a:lnTo>
                  <a:pt x="1349019" y="951306"/>
                </a:lnTo>
                <a:lnTo>
                  <a:pt x="1384401" y="923950"/>
                </a:lnTo>
                <a:lnTo>
                  <a:pt x="1417294" y="893749"/>
                </a:lnTo>
                <a:lnTo>
                  <a:pt x="1447507" y="860856"/>
                </a:lnTo>
                <a:lnTo>
                  <a:pt x="1474851" y="825474"/>
                </a:lnTo>
                <a:lnTo>
                  <a:pt x="1499158" y="787781"/>
                </a:lnTo>
                <a:lnTo>
                  <a:pt x="1520228" y="747966"/>
                </a:lnTo>
                <a:lnTo>
                  <a:pt x="1537881" y="706221"/>
                </a:lnTo>
                <a:lnTo>
                  <a:pt x="1551940" y="662724"/>
                </a:lnTo>
                <a:lnTo>
                  <a:pt x="1562201" y="617651"/>
                </a:lnTo>
                <a:lnTo>
                  <a:pt x="1568500" y="571195"/>
                </a:lnTo>
                <a:lnTo>
                  <a:pt x="1570634" y="523544"/>
                </a:lnTo>
                <a:close/>
              </a:path>
            </a:pathLst>
          </a:custGeom>
          <a:solidFill>
            <a:srgbClr val="257886"/>
          </a:solidFill>
          <a:ln>
            <a:noFill/>
          </a:ln>
        </p:spPr>
        <p:txBody>
          <a:bodyPr spcFirstLastPara="1" wrap="square" lIns="0" tIns="0" rIns="0" bIns="0" anchor="t" anchorCtr="0">
            <a:noAutofit/>
          </a:bodyPr>
          <a:lstStyle/>
          <a:p>
            <a:endParaRPr lang="en-US" sz="849">
              <a:solidFill>
                <a:srgbClr val="000000"/>
              </a:solidFill>
              <a:latin typeface="Swedbank Headline Bold" panose="02000000000000000000" pitchFamily="2" charset="0"/>
              <a:ea typeface="Arial"/>
              <a:cs typeface="Arial"/>
              <a:sym typeface="Arial"/>
            </a:endParaRPr>
          </a:p>
        </p:txBody>
      </p:sp>
      <p:sp>
        <p:nvSpPr>
          <p:cNvPr id="12" name="Rounded Rectangle 11">
            <a:extLst>
              <a:ext uri="{FF2B5EF4-FFF2-40B4-BE49-F238E27FC236}">
                <a16:creationId xmlns:a16="http://schemas.microsoft.com/office/drawing/2014/main" id="{7FECB348-673D-5C8D-F523-E12D34CA0BB5}"/>
              </a:ext>
            </a:extLst>
          </p:cNvPr>
          <p:cNvSpPr/>
          <p:nvPr/>
        </p:nvSpPr>
        <p:spPr>
          <a:xfrm>
            <a:off x="784225" y="2989529"/>
            <a:ext cx="2064049" cy="1289250"/>
          </a:xfrm>
          <a:prstGeom prst="roundRect">
            <a:avLst>
              <a:gd name="adj" fmla="val 1805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3" name="Content Placeholder 2">
            <a:extLst>
              <a:ext uri="{FF2B5EF4-FFF2-40B4-BE49-F238E27FC236}">
                <a16:creationId xmlns:a16="http://schemas.microsoft.com/office/drawing/2014/main" id="{6B687F58-C123-B795-8508-84917B14CF4F}"/>
              </a:ext>
            </a:extLst>
          </p:cNvPr>
          <p:cNvSpPr>
            <a:spLocks noGrp="1"/>
          </p:cNvSpPr>
          <p:nvPr>
            <p:ph sz="half" idx="1"/>
          </p:nvPr>
        </p:nvSpPr>
        <p:spPr>
          <a:xfrm>
            <a:off x="1003893" y="3315186"/>
            <a:ext cx="1726312" cy="673852"/>
          </a:xfrm>
        </p:spPr>
        <p:txBody>
          <a:bodyPr/>
          <a:lstStyle/>
          <a:p>
            <a:pPr marL="0" indent="0">
              <a:buNone/>
            </a:pPr>
            <a:r>
              <a:rPr lang="lt-LT" sz="1400">
                <a:latin typeface="Roboto" panose="02000000000000000000" pitchFamily="2" charset="0"/>
                <a:ea typeface="Roboto" panose="02000000000000000000" pitchFamily="2" charset="0"/>
              </a:rPr>
              <a:t>Prezentacijos užrašų</a:t>
            </a:r>
            <a:br>
              <a:rPr lang="lt-LT" sz="1400">
                <a:latin typeface="Roboto" panose="02000000000000000000" pitchFamily="2" charset="0"/>
                <a:ea typeface="Roboto" panose="02000000000000000000" pitchFamily="2" charset="0"/>
              </a:rPr>
            </a:br>
            <a:r>
              <a:rPr lang="lt-LT" sz="1400" b="1">
                <a:solidFill>
                  <a:srgbClr val="257886"/>
                </a:solidFill>
                <a:latin typeface="Roboto" panose="02000000000000000000" pitchFamily="2" charset="0"/>
                <a:ea typeface="Roboto" panose="02000000000000000000" pitchFamily="2" charset="0"/>
              </a:rPr>
              <a:t>(angl. </a:t>
            </a:r>
            <a:r>
              <a:rPr lang="lt-LT" sz="1400" b="1" err="1">
                <a:solidFill>
                  <a:srgbClr val="257886"/>
                </a:solidFill>
                <a:latin typeface="Roboto" panose="02000000000000000000" pitchFamily="2" charset="0"/>
                <a:ea typeface="Roboto" panose="02000000000000000000" pitchFamily="2" charset="0"/>
              </a:rPr>
              <a:t>notes</a:t>
            </a:r>
            <a:r>
              <a:rPr lang="lt-LT" sz="1400" b="1">
                <a:solidFill>
                  <a:srgbClr val="257886"/>
                </a:solidFill>
                <a:latin typeface="Roboto" panose="02000000000000000000" pitchFamily="2" charset="0"/>
                <a:ea typeface="Roboto" panose="02000000000000000000" pitchFamily="2" charset="0"/>
              </a:rPr>
              <a:t>) </a:t>
            </a:r>
            <a:r>
              <a:rPr lang="lt-LT" sz="1400">
                <a:latin typeface="Roboto" panose="02000000000000000000" pitchFamily="2" charset="0"/>
                <a:ea typeface="Roboto" panose="02000000000000000000" pitchFamily="2" charset="0"/>
              </a:rPr>
              <a:t>dalyje rasite kalbos gaires</a:t>
            </a:r>
          </a:p>
        </p:txBody>
      </p:sp>
      <p:sp>
        <p:nvSpPr>
          <p:cNvPr id="8" name="Rounded Rectangle 7">
            <a:extLst>
              <a:ext uri="{FF2B5EF4-FFF2-40B4-BE49-F238E27FC236}">
                <a16:creationId xmlns:a16="http://schemas.microsoft.com/office/drawing/2014/main" id="{4760C22E-F968-5270-D9F5-38104EBA8504}"/>
              </a:ext>
            </a:extLst>
          </p:cNvPr>
          <p:cNvSpPr/>
          <p:nvPr/>
        </p:nvSpPr>
        <p:spPr>
          <a:xfrm>
            <a:off x="8299673" y="2989529"/>
            <a:ext cx="2840558" cy="2305249"/>
          </a:xfrm>
          <a:prstGeom prst="roundRect">
            <a:avLst>
              <a:gd name="adj" fmla="val 1136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7" name="Content Placeholder 2">
            <a:extLst>
              <a:ext uri="{FF2B5EF4-FFF2-40B4-BE49-F238E27FC236}">
                <a16:creationId xmlns:a16="http://schemas.microsoft.com/office/drawing/2014/main" id="{76387286-AD91-258B-6CDE-DB9FA3883101}"/>
              </a:ext>
            </a:extLst>
          </p:cNvPr>
          <p:cNvSpPr txBox="1">
            <a:spLocks/>
          </p:cNvSpPr>
          <p:nvPr/>
        </p:nvSpPr>
        <p:spPr>
          <a:xfrm>
            <a:off x="8573889" y="3254607"/>
            <a:ext cx="2285299" cy="1144652"/>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lt-LT" sz="1400"/>
              <a:t>Jei susidurtumėte su vaizdo įrašų peržiūros nesklandumais, visus įrašus rasite šioje nuorodoje:</a:t>
            </a:r>
            <a:br>
              <a:rPr lang="lt-LT" sz="1400"/>
            </a:br>
            <a:r>
              <a:rPr lang="lt-LT" sz="1400"/>
              <a:t> </a:t>
            </a:r>
            <a:r>
              <a:rPr lang="lt-LT" sz="1400" b="1">
                <a:solidFill>
                  <a:srgbClr val="257886"/>
                </a:solidFill>
                <a:hlinkClick r:id="rId3">
                  <a:extLst>
                    <a:ext uri="{A12FA001-AC4F-418D-AE19-62706E023703}">
                      <ahyp:hlinkClr xmlns:ahyp="http://schemas.microsoft.com/office/drawing/2018/hyperlinkcolor" val="tx"/>
                    </a:ext>
                  </a:extLst>
                </a:hlinkClick>
              </a:rPr>
              <a:t>https://www.youtube.com/playlist?list=PLXcBo1oFe8xl5voJZ4dryEUsXdFx3FMOp</a:t>
            </a:r>
            <a:r>
              <a:rPr lang="lt-LT" sz="1400" b="1">
                <a:solidFill>
                  <a:srgbClr val="257886"/>
                </a:solidFill>
              </a:rPr>
              <a:t> </a:t>
            </a:r>
          </a:p>
        </p:txBody>
      </p:sp>
      <p:pic>
        <p:nvPicPr>
          <p:cNvPr id="10" name="Picture 9">
            <a:extLst>
              <a:ext uri="{FF2B5EF4-FFF2-40B4-BE49-F238E27FC236}">
                <a16:creationId xmlns:a16="http://schemas.microsoft.com/office/drawing/2014/main" id="{4B62B171-EBF7-3F57-75FA-05F7D9C3DA4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377671" y="4638357"/>
            <a:ext cx="4405771" cy="1020284"/>
          </a:xfrm>
          <a:prstGeom prst="rect">
            <a:avLst/>
          </a:prstGeom>
        </p:spPr>
      </p:pic>
    </p:spTree>
    <p:extLst>
      <p:ext uri="{BB962C8B-B14F-4D97-AF65-F5344CB8AC3E}">
        <p14:creationId xmlns:p14="http://schemas.microsoft.com/office/powerpoint/2010/main" val="3346460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7"/>
        <p:cNvGrpSpPr/>
        <p:nvPr/>
      </p:nvGrpSpPr>
      <p:grpSpPr>
        <a:xfrm>
          <a:off x="0" y="0"/>
          <a:ext cx="0" cy="0"/>
          <a:chOff x="0" y="0"/>
          <a:chExt cx="0" cy="0"/>
        </a:xfrm>
      </p:grpSpPr>
      <p:sp>
        <p:nvSpPr>
          <p:cNvPr id="38" name="Google Shape;38;p7"/>
          <p:cNvSpPr/>
          <p:nvPr/>
        </p:nvSpPr>
        <p:spPr>
          <a:xfrm>
            <a:off x="428" y="0"/>
            <a:ext cx="6095572" cy="3047786"/>
          </a:xfrm>
          <a:custGeom>
            <a:avLst/>
            <a:gdLst/>
            <a:ahLst/>
            <a:cxnLst/>
            <a:rect l="l" t="t" r="r" b="b"/>
            <a:pathLst>
              <a:path w="10052050" h="5026025" extrusionOk="0">
                <a:moveTo>
                  <a:pt x="10052049" y="0"/>
                </a:moveTo>
                <a:lnTo>
                  <a:pt x="0" y="0"/>
                </a:lnTo>
                <a:lnTo>
                  <a:pt x="227" y="48361"/>
                </a:lnTo>
                <a:lnTo>
                  <a:pt x="910" y="96614"/>
                </a:lnTo>
                <a:lnTo>
                  <a:pt x="2044" y="144756"/>
                </a:lnTo>
                <a:lnTo>
                  <a:pt x="3629" y="192786"/>
                </a:lnTo>
                <a:lnTo>
                  <a:pt x="5662" y="240700"/>
                </a:lnTo>
                <a:lnTo>
                  <a:pt x="8141" y="288498"/>
                </a:lnTo>
                <a:lnTo>
                  <a:pt x="11064" y="336178"/>
                </a:lnTo>
                <a:lnTo>
                  <a:pt x="14430" y="383736"/>
                </a:lnTo>
                <a:lnTo>
                  <a:pt x="18236" y="431171"/>
                </a:lnTo>
                <a:lnTo>
                  <a:pt x="22479" y="478482"/>
                </a:lnTo>
                <a:lnTo>
                  <a:pt x="27159" y="525666"/>
                </a:lnTo>
                <a:lnTo>
                  <a:pt x="32273" y="572721"/>
                </a:lnTo>
                <a:lnTo>
                  <a:pt x="37818" y="619644"/>
                </a:lnTo>
                <a:lnTo>
                  <a:pt x="43794" y="666435"/>
                </a:lnTo>
                <a:lnTo>
                  <a:pt x="50198" y="713091"/>
                </a:lnTo>
                <a:lnTo>
                  <a:pt x="57027" y="759609"/>
                </a:lnTo>
                <a:lnTo>
                  <a:pt x="64280" y="805989"/>
                </a:lnTo>
                <a:lnTo>
                  <a:pt x="71955" y="852227"/>
                </a:lnTo>
                <a:lnTo>
                  <a:pt x="80050" y="898322"/>
                </a:lnTo>
                <a:lnTo>
                  <a:pt x="88563" y="944272"/>
                </a:lnTo>
                <a:lnTo>
                  <a:pt x="97491" y="990074"/>
                </a:lnTo>
                <a:lnTo>
                  <a:pt x="106833" y="1035728"/>
                </a:lnTo>
                <a:lnTo>
                  <a:pt x="116586" y="1081230"/>
                </a:lnTo>
                <a:lnTo>
                  <a:pt x="126750" y="1126578"/>
                </a:lnTo>
                <a:lnTo>
                  <a:pt x="137320" y="1171771"/>
                </a:lnTo>
                <a:lnTo>
                  <a:pt x="148297" y="1216807"/>
                </a:lnTo>
                <a:lnTo>
                  <a:pt x="159676" y="1261683"/>
                </a:lnTo>
                <a:lnTo>
                  <a:pt x="171458" y="1306398"/>
                </a:lnTo>
                <a:lnTo>
                  <a:pt x="183638" y="1350949"/>
                </a:lnTo>
                <a:lnTo>
                  <a:pt x="196216" y="1395335"/>
                </a:lnTo>
                <a:lnTo>
                  <a:pt x="209190" y="1439553"/>
                </a:lnTo>
                <a:lnTo>
                  <a:pt x="222556" y="1483601"/>
                </a:lnTo>
                <a:lnTo>
                  <a:pt x="236314" y="1527478"/>
                </a:lnTo>
                <a:lnTo>
                  <a:pt x="250462" y="1571181"/>
                </a:lnTo>
                <a:lnTo>
                  <a:pt x="264996" y="1614709"/>
                </a:lnTo>
                <a:lnTo>
                  <a:pt x="279916" y="1658058"/>
                </a:lnTo>
                <a:lnTo>
                  <a:pt x="295219" y="1701228"/>
                </a:lnTo>
                <a:lnTo>
                  <a:pt x="310903" y="1744216"/>
                </a:lnTo>
                <a:lnTo>
                  <a:pt x="326966" y="1787020"/>
                </a:lnTo>
                <a:lnTo>
                  <a:pt x="343406" y="1829638"/>
                </a:lnTo>
                <a:lnTo>
                  <a:pt x="360222" y="1872068"/>
                </a:lnTo>
                <a:lnTo>
                  <a:pt x="377410" y="1914308"/>
                </a:lnTo>
                <a:lnTo>
                  <a:pt x="394969" y="1956357"/>
                </a:lnTo>
                <a:lnTo>
                  <a:pt x="412897" y="1998211"/>
                </a:lnTo>
                <a:lnTo>
                  <a:pt x="431192" y="2039869"/>
                </a:lnTo>
                <a:lnTo>
                  <a:pt x="449852" y="2081329"/>
                </a:lnTo>
                <a:lnTo>
                  <a:pt x="468875" y="2122589"/>
                </a:lnTo>
                <a:lnTo>
                  <a:pt x="488258" y="2163647"/>
                </a:lnTo>
                <a:lnTo>
                  <a:pt x="508000" y="2204500"/>
                </a:lnTo>
                <a:lnTo>
                  <a:pt x="528099" y="2245147"/>
                </a:lnTo>
                <a:lnTo>
                  <a:pt x="548553" y="2285586"/>
                </a:lnTo>
                <a:lnTo>
                  <a:pt x="569359" y="2325815"/>
                </a:lnTo>
                <a:lnTo>
                  <a:pt x="590516" y="2365831"/>
                </a:lnTo>
                <a:lnTo>
                  <a:pt x="612022" y="2405633"/>
                </a:lnTo>
                <a:lnTo>
                  <a:pt x="633874" y="2445219"/>
                </a:lnTo>
                <a:lnTo>
                  <a:pt x="656071" y="2484586"/>
                </a:lnTo>
                <a:lnTo>
                  <a:pt x="678610" y="2523733"/>
                </a:lnTo>
                <a:lnTo>
                  <a:pt x="701489" y="2562657"/>
                </a:lnTo>
                <a:lnTo>
                  <a:pt x="724707" y="2601356"/>
                </a:lnTo>
                <a:lnTo>
                  <a:pt x="748262" y="2639829"/>
                </a:lnTo>
                <a:lnTo>
                  <a:pt x="772150" y="2678074"/>
                </a:lnTo>
                <a:lnTo>
                  <a:pt x="796371" y="2716087"/>
                </a:lnTo>
                <a:lnTo>
                  <a:pt x="820923" y="2753868"/>
                </a:lnTo>
                <a:lnTo>
                  <a:pt x="845802" y="2791415"/>
                </a:lnTo>
                <a:lnTo>
                  <a:pt x="871008" y="2828724"/>
                </a:lnTo>
                <a:lnTo>
                  <a:pt x="896538" y="2865795"/>
                </a:lnTo>
                <a:lnTo>
                  <a:pt x="922391" y="2902625"/>
                </a:lnTo>
                <a:lnTo>
                  <a:pt x="948563" y="2939212"/>
                </a:lnTo>
                <a:lnTo>
                  <a:pt x="975053" y="2975555"/>
                </a:lnTo>
                <a:lnTo>
                  <a:pt x="1001860" y="3011650"/>
                </a:lnTo>
                <a:lnTo>
                  <a:pt x="1028980" y="3047497"/>
                </a:lnTo>
                <a:lnTo>
                  <a:pt x="1056413" y="3083092"/>
                </a:lnTo>
                <a:lnTo>
                  <a:pt x="1084155" y="3118435"/>
                </a:lnTo>
                <a:lnTo>
                  <a:pt x="1112205" y="3153522"/>
                </a:lnTo>
                <a:lnTo>
                  <a:pt x="1140562" y="3188352"/>
                </a:lnTo>
                <a:lnTo>
                  <a:pt x="1169222" y="3222924"/>
                </a:lnTo>
                <a:lnTo>
                  <a:pt x="1198184" y="3257234"/>
                </a:lnTo>
                <a:lnTo>
                  <a:pt x="1227445" y="3291281"/>
                </a:lnTo>
                <a:lnTo>
                  <a:pt x="1257005" y="3325062"/>
                </a:lnTo>
                <a:lnTo>
                  <a:pt x="1286860" y="3358577"/>
                </a:lnTo>
                <a:lnTo>
                  <a:pt x="1317009" y="3391822"/>
                </a:lnTo>
                <a:lnTo>
                  <a:pt x="1347449" y="3424796"/>
                </a:lnTo>
                <a:lnTo>
                  <a:pt x="1378179" y="3457496"/>
                </a:lnTo>
                <a:lnTo>
                  <a:pt x="1409197" y="3489921"/>
                </a:lnTo>
                <a:lnTo>
                  <a:pt x="1440500" y="3522069"/>
                </a:lnTo>
                <a:lnTo>
                  <a:pt x="1472087" y="3553937"/>
                </a:lnTo>
                <a:lnTo>
                  <a:pt x="1503955" y="3585524"/>
                </a:lnTo>
                <a:lnTo>
                  <a:pt x="1536103" y="3616827"/>
                </a:lnTo>
                <a:lnTo>
                  <a:pt x="1568528" y="3647845"/>
                </a:lnTo>
                <a:lnTo>
                  <a:pt x="1601228" y="3678575"/>
                </a:lnTo>
                <a:lnTo>
                  <a:pt x="1634202" y="3709015"/>
                </a:lnTo>
                <a:lnTo>
                  <a:pt x="1667447" y="3739164"/>
                </a:lnTo>
                <a:lnTo>
                  <a:pt x="1700962" y="3769019"/>
                </a:lnTo>
                <a:lnTo>
                  <a:pt x="1734743" y="3798579"/>
                </a:lnTo>
                <a:lnTo>
                  <a:pt x="1768790" y="3827840"/>
                </a:lnTo>
                <a:lnTo>
                  <a:pt x="1803100" y="3856802"/>
                </a:lnTo>
                <a:lnTo>
                  <a:pt x="1837672" y="3885462"/>
                </a:lnTo>
                <a:lnTo>
                  <a:pt x="1872502" y="3913819"/>
                </a:lnTo>
                <a:lnTo>
                  <a:pt x="1907589" y="3941869"/>
                </a:lnTo>
                <a:lnTo>
                  <a:pt x="1942932" y="3969611"/>
                </a:lnTo>
                <a:lnTo>
                  <a:pt x="1978527" y="3997044"/>
                </a:lnTo>
                <a:lnTo>
                  <a:pt x="2014374" y="4024164"/>
                </a:lnTo>
                <a:lnTo>
                  <a:pt x="2050469" y="4050971"/>
                </a:lnTo>
                <a:lnTo>
                  <a:pt x="2086811" y="4077461"/>
                </a:lnTo>
                <a:lnTo>
                  <a:pt x="2123399" y="4103633"/>
                </a:lnTo>
                <a:lnTo>
                  <a:pt x="2160229" y="4129486"/>
                </a:lnTo>
                <a:lnTo>
                  <a:pt x="2197300" y="4155016"/>
                </a:lnTo>
                <a:lnTo>
                  <a:pt x="2234609" y="4180221"/>
                </a:lnTo>
                <a:lnTo>
                  <a:pt x="2272156" y="4205101"/>
                </a:lnTo>
                <a:lnTo>
                  <a:pt x="2309937" y="4229652"/>
                </a:lnTo>
                <a:lnTo>
                  <a:pt x="2347950" y="4253874"/>
                </a:lnTo>
                <a:lnTo>
                  <a:pt x="2386195" y="4277762"/>
                </a:lnTo>
                <a:lnTo>
                  <a:pt x="2424668" y="4301317"/>
                </a:lnTo>
                <a:lnTo>
                  <a:pt x="2463367" y="4324535"/>
                </a:lnTo>
                <a:lnTo>
                  <a:pt x="2502291" y="4347414"/>
                </a:lnTo>
                <a:lnTo>
                  <a:pt x="2541438" y="4369953"/>
                </a:lnTo>
                <a:lnTo>
                  <a:pt x="2580805" y="4392150"/>
                </a:lnTo>
                <a:lnTo>
                  <a:pt x="2620391" y="4414002"/>
                </a:lnTo>
                <a:lnTo>
                  <a:pt x="2660193" y="4435508"/>
                </a:lnTo>
                <a:lnTo>
                  <a:pt x="2700209" y="4456665"/>
                </a:lnTo>
                <a:lnTo>
                  <a:pt x="2740438" y="4477471"/>
                </a:lnTo>
                <a:lnTo>
                  <a:pt x="2780877" y="4497925"/>
                </a:lnTo>
                <a:lnTo>
                  <a:pt x="2821524" y="4518024"/>
                </a:lnTo>
                <a:lnTo>
                  <a:pt x="2862377" y="4537766"/>
                </a:lnTo>
                <a:lnTo>
                  <a:pt x="2903435" y="4557149"/>
                </a:lnTo>
                <a:lnTo>
                  <a:pt x="2944695" y="4576172"/>
                </a:lnTo>
                <a:lnTo>
                  <a:pt x="2986155" y="4594832"/>
                </a:lnTo>
                <a:lnTo>
                  <a:pt x="3027813" y="4613127"/>
                </a:lnTo>
                <a:lnTo>
                  <a:pt x="3069667" y="4631055"/>
                </a:lnTo>
                <a:lnTo>
                  <a:pt x="3111716" y="4648614"/>
                </a:lnTo>
                <a:lnTo>
                  <a:pt x="3153956" y="4665802"/>
                </a:lnTo>
                <a:lnTo>
                  <a:pt x="3196386" y="4682618"/>
                </a:lnTo>
                <a:lnTo>
                  <a:pt x="3239004" y="4699058"/>
                </a:lnTo>
                <a:lnTo>
                  <a:pt x="3281808" y="4715121"/>
                </a:lnTo>
                <a:lnTo>
                  <a:pt x="3324796" y="4730805"/>
                </a:lnTo>
                <a:lnTo>
                  <a:pt x="3367966" y="4746108"/>
                </a:lnTo>
                <a:lnTo>
                  <a:pt x="3411315" y="4761028"/>
                </a:lnTo>
                <a:lnTo>
                  <a:pt x="3454843" y="4775562"/>
                </a:lnTo>
                <a:lnTo>
                  <a:pt x="3498546" y="4789709"/>
                </a:lnTo>
                <a:lnTo>
                  <a:pt x="3542423" y="4803468"/>
                </a:lnTo>
                <a:lnTo>
                  <a:pt x="3586471" y="4816834"/>
                </a:lnTo>
                <a:lnTo>
                  <a:pt x="3630689" y="4829808"/>
                </a:lnTo>
                <a:lnTo>
                  <a:pt x="3675075" y="4842386"/>
                </a:lnTo>
                <a:lnTo>
                  <a:pt x="3719626" y="4854566"/>
                </a:lnTo>
                <a:lnTo>
                  <a:pt x="3764341" y="4866348"/>
                </a:lnTo>
                <a:lnTo>
                  <a:pt x="3809217" y="4877727"/>
                </a:lnTo>
                <a:lnTo>
                  <a:pt x="3854253" y="4888704"/>
                </a:lnTo>
                <a:lnTo>
                  <a:pt x="3899446" y="4899274"/>
                </a:lnTo>
                <a:lnTo>
                  <a:pt x="3944794" y="4909438"/>
                </a:lnTo>
                <a:lnTo>
                  <a:pt x="3990296" y="4919191"/>
                </a:lnTo>
                <a:lnTo>
                  <a:pt x="4035950" y="4928533"/>
                </a:lnTo>
                <a:lnTo>
                  <a:pt x="4081752" y="4937461"/>
                </a:lnTo>
                <a:lnTo>
                  <a:pt x="4127702" y="4945974"/>
                </a:lnTo>
                <a:lnTo>
                  <a:pt x="4173797" y="4954069"/>
                </a:lnTo>
                <a:lnTo>
                  <a:pt x="4220035" y="4961744"/>
                </a:lnTo>
                <a:lnTo>
                  <a:pt x="4266415" y="4968997"/>
                </a:lnTo>
                <a:lnTo>
                  <a:pt x="4312933" y="4975826"/>
                </a:lnTo>
                <a:lnTo>
                  <a:pt x="4359589" y="4982230"/>
                </a:lnTo>
                <a:lnTo>
                  <a:pt x="4406380" y="4988206"/>
                </a:lnTo>
                <a:lnTo>
                  <a:pt x="4453303" y="4993751"/>
                </a:lnTo>
                <a:lnTo>
                  <a:pt x="4500358" y="4998865"/>
                </a:lnTo>
                <a:lnTo>
                  <a:pt x="4547542" y="5003545"/>
                </a:lnTo>
                <a:lnTo>
                  <a:pt x="4594852" y="5007788"/>
                </a:lnTo>
                <a:lnTo>
                  <a:pt x="4642288" y="5011594"/>
                </a:lnTo>
                <a:lnTo>
                  <a:pt x="4689846" y="5014960"/>
                </a:lnTo>
                <a:lnTo>
                  <a:pt x="4737526" y="5017883"/>
                </a:lnTo>
                <a:lnTo>
                  <a:pt x="4785324" y="5020362"/>
                </a:lnTo>
                <a:lnTo>
                  <a:pt x="4833238" y="5022395"/>
                </a:lnTo>
                <a:lnTo>
                  <a:pt x="4881268" y="5023980"/>
                </a:lnTo>
                <a:lnTo>
                  <a:pt x="4929410" y="5025114"/>
                </a:lnTo>
                <a:lnTo>
                  <a:pt x="4977663" y="5025797"/>
                </a:lnTo>
                <a:lnTo>
                  <a:pt x="5026024" y="5026024"/>
                </a:lnTo>
                <a:lnTo>
                  <a:pt x="5074386" y="5025797"/>
                </a:lnTo>
                <a:lnTo>
                  <a:pt x="5122639" y="5025114"/>
                </a:lnTo>
                <a:lnTo>
                  <a:pt x="5170781" y="5023980"/>
                </a:lnTo>
                <a:lnTo>
                  <a:pt x="5218811" y="5022395"/>
                </a:lnTo>
                <a:lnTo>
                  <a:pt x="5266725" y="5020362"/>
                </a:lnTo>
                <a:lnTo>
                  <a:pt x="5314523" y="5017883"/>
                </a:lnTo>
                <a:lnTo>
                  <a:pt x="5362203" y="5014960"/>
                </a:lnTo>
                <a:lnTo>
                  <a:pt x="5409761" y="5011594"/>
                </a:lnTo>
                <a:lnTo>
                  <a:pt x="5457196" y="5007788"/>
                </a:lnTo>
                <a:lnTo>
                  <a:pt x="5504507" y="5003545"/>
                </a:lnTo>
                <a:lnTo>
                  <a:pt x="5551691" y="4998865"/>
                </a:lnTo>
                <a:lnTo>
                  <a:pt x="5598746" y="4993751"/>
                </a:lnTo>
                <a:lnTo>
                  <a:pt x="5645669" y="4988206"/>
                </a:lnTo>
                <a:lnTo>
                  <a:pt x="5692460" y="4982230"/>
                </a:lnTo>
                <a:lnTo>
                  <a:pt x="5739116" y="4975826"/>
                </a:lnTo>
                <a:lnTo>
                  <a:pt x="5785634" y="4968997"/>
                </a:lnTo>
                <a:lnTo>
                  <a:pt x="5832014" y="4961744"/>
                </a:lnTo>
                <a:lnTo>
                  <a:pt x="5878252" y="4954069"/>
                </a:lnTo>
                <a:lnTo>
                  <a:pt x="5924347" y="4945974"/>
                </a:lnTo>
                <a:lnTo>
                  <a:pt x="5970297" y="4937461"/>
                </a:lnTo>
                <a:lnTo>
                  <a:pt x="6016099" y="4928533"/>
                </a:lnTo>
                <a:lnTo>
                  <a:pt x="6061753" y="4919191"/>
                </a:lnTo>
                <a:lnTo>
                  <a:pt x="6107255" y="4909438"/>
                </a:lnTo>
                <a:lnTo>
                  <a:pt x="6152603" y="4899274"/>
                </a:lnTo>
                <a:lnTo>
                  <a:pt x="6197796" y="4888704"/>
                </a:lnTo>
                <a:lnTo>
                  <a:pt x="6242832" y="4877727"/>
                </a:lnTo>
                <a:lnTo>
                  <a:pt x="6287708" y="4866348"/>
                </a:lnTo>
                <a:lnTo>
                  <a:pt x="6332423" y="4854566"/>
                </a:lnTo>
                <a:lnTo>
                  <a:pt x="6376974" y="4842386"/>
                </a:lnTo>
                <a:lnTo>
                  <a:pt x="6421360" y="4829808"/>
                </a:lnTo>
                <a:lnTo>
                  <a:pt x="6465578" y="4816834"/>
                </a:lnTo>
                <a:lnTo>
                  <a:pt x="6509626" y="4803468"/>
                </a:lnTo>
                <a:lnTo>
                  <a:pt x="6553503" y="4789709"/>
                </a:lnTo>
                <a:lnTo>
                  <a:pt x="6597206" y="4775562"/>
                </a:lnTo>
                <a:lnTo>
                  <a:pt x="6640734" y="4761028"/>
                </a:lnTo>
                <a:lnTo>
                  <a:pt x="6684083" y="4746108"/>
                </a:lnTo>
                <a:lnTo>
                  <a:pt x="6727253" y="4730805"/>
                </a:lnTo>
                <a:lnTo>
                  <a:pt x="6770241" y="4715121"/>
                </a:lnTo>
                <a:lnTo>
                  <a:pt x="6813045" y="4699058"/>
                </a:lnTo>
                <a:lnTo>
                  <a:pt x="6855663" y="4682618"/>
                </a:lnTo>
                <a:lnTo>
                  <a:pt x="6898093" y="4665802"/>
                </a:lnTo>
                <a:lnTo>
                  <a:pt x="6940333" y="4648614"/>
                </a:lnTo>
                <a:lnTo>
                  <a:pt x="6982382" y="4631055"/>
                </a:lnTo>
                <a:lnTo>
                  <a:pt x="7024236" y="4613127"/>
                </a:lnTo>
                <a:lnTo>
                  <a:pt x="7065894" y="4594832"/>
                </a:lnTo>
                <a:lnTo>
                  <a:pt x="7107354" y="4576172"/>
                </a:lnTo>
                <a:lnTo>
                  <a:pt x="7148614" y="4557149"/>
                </a:lnTo>
                <a:lnTo>
                  <a:pt x="7189672" y="4537766"/>
                </a:lnTo>
                <a:lnTo>
                  <a:pt x="7230525" y="4518024"/>
                </a:lnTo>
                <a:lnTo>
                  <a:pt x="7271172" y="4497925"/>
                </a:lnTo>
                <a:lnTo>
                  <a:pt x="7311611" y="4477471"/>
                </a:lnTo>
                <a:lnTo>
                  <a:pt x="7351840" y="4456665"/>
                </a:lnTo>
                <a:lnTo>
                  <a:pt x="7391856" y="4435508"/>
                </a:lnTo>
                <a:lnTo>
                  <a:pt x="7431658" y="4414002"/>
                </a:lnTo>
                <a:lnTo>
                  <a:pt x="7471244" y="4392150"/>
                </a:lnTo>
                <a:lnTo>
                  <a:pt x="7510611" y="4369953"/>
                </a:lnTo>
                <a:lnTo>
                  <a:pt x="7549757" y="4347414"/>
                </a:lnTo>
                <a:lnTo>
                  <a:pt x="7588682" y="4324535"/>
                </a:lnTo>
                <a:lnTo>
                  <a:pt x="7627381" y="4301317"/>
                </a:lnTo>
                <a:lnTo>
                  <a:pt x="7665854" y="4277762"/>
                </a:lnTo>
                <a:lnTo>
                  <a:pt x="7704099" y="4253874"/>
                </a:lnTo>
                <a:lnTo>
                  <a:pt x="7742112" y="4229652"/>
                </a:lnTo>
                <a:lnTo>
                  <a:pt x="7779893" y="4205101"/>
                </a:lnTo>
                <a:lnTo>
                  <a:pt x="7817440" y="4180221"/>
                </a:lnTo>
                <a:lnTo>
                  <a:pt x="7854749" y="4155016"/>
                </a:lnTo>
                <a:lnTo>
                  <a:pt x="7891820" y="4129486"/>
                </a:lnTo>
                <a:lnTo>
                  <a:pt x="7928650" y="4103633"/>
                </a:lnTo>
                <a:lnTo>
                  <a:pt x="7965237" y="4077461"/>
                </a:lnTo>
                <a:lnTo>
                  <a:pt x="8001580" y="4050971"/>
                </a:lnTo>
                <a:lnTo>
                  <a:pt x="8037675" y="4024164"/>
                </a:lnTo>
                <a:lnTo>
                  <a:pt x="8073522" y="3997044"/>
                </a:lnTo>
                <a:lnTo>
                  <a:pt x="8109117" y="3969611"/>
                </a:lnTo>
                <a:lnTo>
                  <a:pt x="8144460" y="3941869"/>
                </a:lnTo>
                <a:lnTo>
                  <a:pt x="8179547" y="3913819"/>
                </a:lnTo>
                <a:lnTo>
                  <a:pt x="8214377" y="3885462"/>
                </a:lnTo>
                <a:lnTo>
                  <a:pt x="8248949" y="3856802"/>
                </a:lnTo>
                <a:lnTo>
                  <a:pt x="8283259" y="3827840"/>
                </a:lnTo>
                <a:lnTo>
                  <a:pt x="8317305" y="3798579"/>
                </a:lnTo>
                <a:lnTo>
                  <a:pt x="8351087" y="3769019"/>
                </a:lnTo>
                <a:lnTo>
                  <a:pt x="8384602" y="3739164"/>
                </a:lnTo>
                <a:lnTo>
                  <a:pt x="8417847" y="3709015"/>
                </a:lnTo>
                <a:lnTo>
                  <a:pt x="8450821" y="3678575"/>
                </a:lnTo>
                <a:lnTo>
                  <a:pt x="8483521" y="3647845"/>
                </a:lnTo>
                <a:lnTo>
                  <a:pt x="8515946" y="3616827"/>
                </a:lnTo>
                <a:lnTo>
                  <a:pt x="8548094" y="3585524"/>
                </a:lnTo>
                <a:lnTo>
                  <a:pt x="8579962" y="3553937"/>
                </a:lnTo>
                <a:lnTo>
                  <a:pt x="8611549" y="3522069"/>
                </a:lnTo>
                <a:lnTo>
                  <a:pt x="8642852" y="3489921"/>
                </a:lnTo>
                <a:lnTo>
                  <a:pt x="8673870" y="3457496"/>
                </a:lnTo>
                <a:lnTo>
                  <a:pt x="8704600" y="3424796"/>
                </a:lnTo>
                <a:lnTo>
                  <a:pt x="8735040" y="3391822"/>
                </a:lnTo>
                <a:lnTo>
                  <a:pt x="8765189" y="3358577"/>
                </a:lnTo>
                <a:lnTo>
                  <a:pt x="8795044" y="3325062"/>
                </a:lnTo>
                <a:lnTo>
                  <a:pt x="8824604" y="3291281"/>
                </a:lnTo>
                <a:lnTo>
                  <a:pt x="8853865" y="3257234"/>
                </a:lnTo>
                <a:lnTo>
                  <a:pt x="8882827" y="3222924"/>
                </a:lnTo>
                <a:lnTo>
                  <a:pt x="8911487" y="3188352"/>
                </a:lnTo>
                <a:lnTo>
                  <a:pt x="8939844" y="3153522"/>
                </a:lnTo>
                <a:lnTo>
                  <a:pt x="8967894" y="3118435"/>
                </a:lnTo>
                <a:lnTo>
                  <a:pt x="8995636" y="3083092"/>
                </a:lnTo>
                <a:lnTo>
                  <a:pt x="9023069" y="3047497"/>
                </a:lnTo>
                <a:lnTo>
                  <a:pt x="9050189" y="3011650"/>
                </a:lnTo>
                <a:lnTo>
                  <a:pt x="9076996" y="2975555"/>
                </a:lnTo>
                <a:lnTo>
                  <a:pt x="9103486" y="2939212"/>
                </a:lnTo>
                <a:lnTo>
                  <a:pt x="9129658" y="2902625"/>
                </a:lnTo>
                <a:lnTo>
                  <a:pt x="9155511" y="2865795"/>
                </a:lnTo>
                <a:lnTo>
                  <a:pt x="9181041" y="2828724"/>
                </a:lnTo>
                <a:lnTo>
                  <a:pt x="9206246" y="2791415"/>
                </a:lnTo>
                <a:lnTo>
                  <a:pt x="9231126" y="2753868"/>
                </a:lnTo>
                <a:lnTo>
                  <a:pt x="9255677" y="2716087"/>
                </a:lnTo>
                <a:lnTo>
                  <a:pt x="9279899" y="2678074"/>
                </a:lnTo>
                <a:lnTo>
                  <a:pt x="9303787" y="2639829"/>
                </a:lnTo>
                <a:lnTo>
                  <a:pt x="9327342" y="2601356"/>
                </a:lnTo>
                <a:lnTo>
                  <a:pt x="9350560" y="2562657"/>
                </a:lnTo>
                <a:lnTo>
                  <a:pt x="9373439" y="2523733"/>
                </a:lnTo>
                <a:lnTo>
                  <a:pt x="9395978" y="2484586"/>
                </a:lnTo>
                <a:lnTo>
                  <a:pt x="9418175" y="2445219"/>
                </a:lnTo>
                <a:lnTo>
                  <a:pt x="9440027" y="2405633"/>
                </a:lnTo>
                <a:lnTo>
                  <a:pt x="9461533" y="2365831"/>
                </a:lnTo>
                <a:lnTo>
                  <a:pt x="9482690" y="2325815"/>
                </a:lnTo>
                <a:lnTo>
                  <a:pt x="9503496" y="2285586"/>
                </a:lnTo>
                <a:lnTo>
                  <a:pt x="9523950" y="2245147"/>
                </a:lnTo>
                <a:lnTo>
                  <a:pt x="9544049" y="2204500"/>
                </a:lnTo>
                <a:lnTo>
                  <a:pt x="9563791" y="2163647"/>
                </a:lnTo>
                <a:lnTo>
                  <a:pt x="9583174" y="2122589"/>
                </a:lnTo>
                <a:lnTo>
                  <a:pt x="9602197" y="2081329"/>
                </a:lnTo>
                <a:lnTo>
                  <a:pt x="9620857" y="2039869"/>
                </a:lnTo>
                <a:lnTo>
                  <a:pt x="9639152" y="1998211"/>
                </a:lnTo>
                <a:lnTo>
                  <a:pt x="9657080" y="1956357"/>
                </a:lnTo>
                <a:lnTo>
                  <a:pt x="9674639" y="1914308"/>
                </a:lnTo>
                <a:lnTo>
                  <a:pt x="9691827" y="1872068"/>
                </a:lnTo>
                <a:lnTo>
                  <a:pt x="9708643" y="1829638"/>
                </a:lnTo>
                <a:lnTo>
                  <a:pt x="9725083" y="1787020"/>
                </a:lnTo>
                <a:lnTo>
                  <a:pt x="9741146" y="1744216"/>
                </a:lnTo>
                <a:lnTo>
                  <a:pt x="9756830" y="1701228"/>
                </a:lnTo>
                <a:lnTo>
                  <a:pt x="9772133" y="1658058"/>
                </a:lnTo>
                <a:lnTo>
                  <a:pt x="9787053" y="1614709"/>
                </a:lnTo>
                <a:lnTo>
                  <a:pt x="9801587" y="1571181"/>
                </a:lnTo>
                <a:lnTo>
                  <a:pt x="9815734" y="1527478"/>
                </a:lnTo>
                <a:lnTo>
                  <a:pt x="9829493" y="1483601"/>
                </a:lnTo>
                <a:lnTo>
                  <a:pt x="9842859" y="1439553"/>
                </a:lnTo>
                <a:lnTo>
                  <a:pt x="9855833" y="1395335"/>
                </a:lnTo>
                <a:lnTo>
                  <a:pt x="9868411" y="1350949"/>
                </a:lnTo>
                <a:lnTo>
                  <a:pt x="9880591" y="1306398"/>
                </a:lnTo>
                <a:lnTo>
                  <a:pt x="9892373" y="1261683"/>
                </a:lnTo>
                <a:lnTo>
                  <a:pt x="9903752" y="1216807"/>
                </a:lnTo>
                <a:lnTo>
                  <a:pt x="9914729" y="1171771"/>
                </a:lnTo>
                <a:lnTo>
                  <a:pt x="9925299" y="1126578"/>
                </a:lnTo>
                <a:lnTo>
                  <a:pt x="9935463" y="1081230"/>
                </a:lnTo>
                <a:lnTo>
                  <a:pt x="9945216" y="1035728"/>
                </a:lnTo>
                <a:lnTo>
                  <a:pt x="9954558" y="990074"/>
                </a:lnTo>
                <a:lnTo>
                  <a:pt x="9963486" y="944272"/>
                </a:lnTo>
                <a:lnTo>
                  <a:pt x="9971999" y="898322"/>
                </a:lnTo>
                <a:lnTo>
                  <a:pt x="9980094" y="852227"/>
                </a:lnTo>
                <a:lnTo>
                  <a:pt x="9987769" y="805989"/>
                </a:lnTo>
                <a:lnTo>
                  <a:pt x="9995022" y="759609"/>
                </a:lnTo>
                <a:lnTo>
                  <a:pt x="10001851" y="713091"/>
                </a:lnTo>
                <a:lnTo>
                  <a:pt x="10008255" y="666435"/>
                </a:lnTo>
                <a:lnTo>
                  <a:pt x="10014231" y="619644"/>
                </a:lnTo>
                <a:lnTo>
                  <a:pt x="10019776" y="572721"/>
                </a:lnTo>
                <a:lnTo>
                  <a:pt x="10024890" y="525666"/>
                </a:lnTo>
                <a:lnTo>
                  <a:pt x="10029570" y="478482"/>
                </a:lnTo>
                <a:lnTo>
                  <a:pt x="10033813" y="431171"/>
                </a:lnTo>
                <a:lnTo>
                  <a:pt x="10037619" y="383736"/>
                </a:lnTo>
                <a:lnTo>
                  <a:pt x="10040985" y="336178"/>
                </a:lnTo>
                <a:lnTo>
                  <a:pt x="10043908" y="288498"/>
                </a:lnTo>
                <a:lnTo>
                  <a:pt x="10046387" y="240700"/>
                </a:lnTo>
                <a:lnTo>
                  <a:pt x="10048420" y="192786"/>
                </a:lnTo>
                <a:lnTo>
                  <a:pt x="10050005" y="144756"/>
                </a:lnTo>
                <a:lnTo>
                  <a:pt x="10051139" y="96614"/>
                </a:lnTo>
                <a:lnTo>
                  <a:pt x="10051822" y="48361"/>
                </a:lnTo>
                <a:lnTo>
                  <a:pt x="10052049" y="0"/>
                </a:lnTo>
                <a:close/>
              </a:path>
            </a:pathLst>
          </a:custGeom>
          <a:solidFill>
            <a:srgbClr val="F8DBF5"/>
          </a:solidFill>
          <a:ln>
            <a:noFill/>
          </a:ln>
        </p:spPr>
        <p:txBody>
          <a:bodyPr spcFirstLastPara="1" wrap="square" lIns="0" tIns="0" rIns="0" bIns="0" anchor="t" anchorCtr="0">
            <a:noAutofit/>
          </a:bodyPr>
          <a:lstStyle/>
          <a:p>
            <a:endParaRPr sz="849">
              <a:solidFill>
                <a:srgbClr val="000000"/>
              </a:solidFill>
              <a:latin typeface="Arial"/>
              <a:ea typeface="Arial"/>
              <a:cs typeface="Arial"/>
              <a:sym typeface="Arial"/>
            </a:endParaRPr>
          </a:p>
        </p:txBody>
      </p:sp>
      <p:sp>
        <p:nvSpPr>
          <p:cNvPr id="39" name="Google Shape;39;p7"/>
          <p:cNvSpPr/>
          <p:nvPr/>
        </p:nvSpPr>
        <p:spPr>
          <a:xfrm>
            <a:off x="428" y="3047786"/>
            <a:ext cx="6095572" cy="3809829"/>
          </a:xfrm>
          <a:custGeom>
            <a:avLst/>
            <a:gdLst/>
            <a:ahLst/>
            <a:cxnLst/>
            <a:rect l="l" t="t" r="r" b="b"/>
            <a:pathLst>
              <a:path w="10052050" h="6282690" extrusionOk="0">
                <a:moveTo>
                  <a:pt x="10052049" y="0"/>
                </a:moveTo>
                <a:lnTo>
                  <a:pt x="0" y="0"/>
                </a:lnTo>
                <a:lnTo>
                  <a:pt x="0" y="6282531"/>
                </a:lnTo>
                <a:lnTo>
                  <a:pt x="10052049" y="6282531"/>
                </a:lnTo>
                <a:lnTo>
                  <a:pt x="10052049" y="0"/>
                </a:lnTo>
                <a:close/>
              </a:path>
            </a:pathLst>
          </a:custGeom>
          <a:solidFill>
            <a:srgbClr val="8ACDC3"/>
          </a:solidFill>
          <a:ln>
            <a:noFill/>
          </a:ln>
        </p:spPr>
        <p:txBody>
          <a:bodyPr spcFirstLastPara="1" wrap="square" lIns="0" tIns="0" rIns="0" bIns="0" anchor="t" anchorCtr="0">
            <a:noAutofit/>
          </a:bodyPr>
          <a:lstStyle/>
          <a:p>
            <a:endParaRPr sz="849">
              <a:solidFill>
                <a:srgbClr val="000000"/>
              </a:solidFill>
              <a:latin typeface="Arial"/>
              <a:ea typeface="Arial"/>
              <a:cs typeface="Arial"/>
              <a:sym typeface="Arial"/>
            </a:endParaRPr>
          </a:p>
        </p:txBody>
      </p:sp>
      <p:sp>
        <p:nvSpPr>
          <p:cNvPr id="40" name="Google Shape;40;p7"/>
          <p:cNvSpPr/>
          <p:nvPr/>
        </p:nvSpPr>
        <p:spPr>
          <a:xfrm>
            <a:off x="3048642" y="-3097"/>
            <a:ext cx="9143358" cy="6857615"/>
          </a:xfrm>
          <a:custGeom>
            <a:avLst/>
            <a:gdLst/>
            <a:ahLst/>
            <a:cxnLst/>
            <a:rect l="l" t="t" r="r" b="b"/>
            <a:pathLst>
              <a:path w="15078075" h="11308715" extrusionOk="0">
                <a:moveTo>
                  <a:pt x="9423796" y="0"/>
                </a:moveTo>
                <a:lnTo>
                  <a:pt x="0" y="0"/>
                </a:lnTo>
                <a:lnTo>
                  <a:pt x="0" y="11308556"/>
                </a:lnTo>
                <a:lnTo>
                  <a:pt x="9423796" y="11308556"/>
                </a:lnTo>
                <a:lnTo>
                  <a:pt x="9472289" y="11308352"/>
                </a:lnTo>
                <a:lnTo>
                  <a:pt x="9520685" y="11307742"/>
                </a:lnTo>
                <a:lnTo>
                  <a:pt x="9568982" y="11306728"/>
                </a:lnTo>
                <a:lnTo>
                  <a:pt x="9617179" y="11305311"/>
                </a:lnTo>
                <a:lnTo>
                  <a:pt x="9665275" y="11303492"/>
                </a:lnTo>
                <a:lnTo>
                  <a:pt x="9713267" y="11301274"/>
                </a:lnTo>
                <a:lnTo>
                  <a:pt x="9761154" y="11298658"/>
                </a:lnTo>
                <a:lnTo>
                  <a:pt x="9808935" y="11295645"/>
                </a:lnTo>
                <a:lnTo>
                  <a:pt x="9856607" y="11292238"/>
                </a:lnTo>
                <a:lnTo>
                  <a:pt x="9904170" y="11288437"/>
                </a:lnTo>
                <a:lnTo>
                  <a:pt x="9951621" y="11284245"/>
                </a:lnTo>
                <a:lnTo>
                  <a:pt x="9998959" y="11279663"/>
                </a:lnTo>
                <a:lnTo>
                  <a:pt x="10046182" y="11274692"/>
                </a:lnTo>
                <a:lnTo>
                  <a:pt x="10093290" y="11269335"/>
                </a:lnTo>
                <a:lnTo>
                  <a:pt x="10140279" y="11263592"/>
                </a:lnTo>
                <a:lnTo>
                  <a:pt x="10187149" y="11257467"/>
                </a:lnTo>
                <a:lnTo>
                  <a:pt x="10233897" y="11250959"/>
                </a:lnTo>
                <a:lnTo>
                  <a:pt x="10280523" y="11244071"/>
                </a:lnTo>
                <a:lnTo>
                  <a:pt x="10327024" y="11236804"/>
                </a:lnTo>
                <a:lnTo>
                  <a:pt x="10373400" y="11229161"/>
                </a:lnTo>
                <a:lnTo>
                  <a:pt x="10419647" y="11221142"/>
                </a:lnTo>
                <a:lnTo>
                  <a:pt x="10465766" y="11212749"/>
                </a:lnTo>
                <a:lnTo>
                  <a:pt x="10511754" y="11203984"/>
                </a:lnTo>
                <a:lnTo>
                  <a:pt x="10557609" y="11194849"/>
                </a:lnTo>
                <a:lnTo>
                  <a:pt x="10603330" y="11185345"/>
                </a:lnTo>
                <a:lnTo>
                  <a:pt x="10648915" y="11175473"/>
                </a:lnTo>
                <a:lnTo>
                  <a:pt x="10694363" y="11165236"/>
                </a:lnTo>
                <a:lnTo>
                  <a:pt x="10739672" y="11154634"/>
                </a:lnTo>
                <a:lnTo>
                  <a:pt x="10784841" y="11143671"/>
                </a:lnTo>
                <a:lnTo>
                  <a:pt x="10829867" y="11132346"/>
                </a:lnTo>
                <a:lnTo>
                  <a:pt x="10874749" y="11120662"/>
                </a:lnTo>
                <a:lnTo>
                  <a:pt x="10919486" y="11108621"/>
                </a:lnTo>
                <a:lnTo>
                  <a:pt x="10964076" y="11096224"/>
                </a:lnTo>
                <a:lnTo>
                  <a:pt x="11008518" y="11083472"/>
                </a:lnTo>
                <a:lnTo>
                  <a:pt x="11052809" y="11070368"/>
                </a:lnTo>
                <a:lnTo>
                  <a:pt x="11096948" y="11056913"/>
                </a:lnTo>
                <a:lnTo>
                  <a:pt x="11140933" y="11043108"/>
                </a:lnTo>
                <a:lnTo>
                  <a:pt x="11184763" y="11028955"/>
                </a:lnTo>
                <a:lnTo>
                  <a:pt x="11228437" y="11014456"/>
                </a:lnTo>
                <a:lnTo>
                  <a:pt x="11271952" y="10999613"/>
                </a:lnTo>
                <a:lnTo>
                  <a:pt x="11315307" y="10984426"/>
                </a:lnTo>
                <a:lnTo>
                  <a:pt x="11358501" y="10968898"/>
                </a:lnTo>
                <a:lnTo>
                  <a:pt x="11401531" y="10953030"/>
                </a:lnTo>
                <a:lnTo>
                  <a:pt x="11444397" y="10936825"/>
                </a:lnTo>
                <a:lnTo>
                  <a:pt x="11487095" y="10920282"/>
                </a:lnTo>
                <a:lnTo>
                  <a:pt x="11529626" y="10903405"/>
                </a:lnTo>
                <a:lnTo>
                  <a:pt x="11571987" y="10886194"/>
                </a:lnTo>
                <a:lnTo>
                  <a:pt x="11614177" y="10868652"/>
                </a:lnTo>
                <a:lnTo>
                  <a:pt x="11656194" y="10850780"/>
                </a:lnTo>
                <a:lnTo>
                  <a:pt x="11698036" y="10832579"/>
                </a:lnTo>
                <a:lnTo>
                  <a:pt x="11739702" y="10814052"/>
                </a:lnTo>
                <a:lnTo>
                  <a:pt x="11781190" y="10795199"/>
                </a:lnTo>
                <a:lnTo>
                  <a:pt x="11822499" y="10776023"/>
                </a:lnTo>
                <a:lnTo>
                  <a:pt x="11863626" y="10756525"/>
                </a:lnTo>
                <a:lnTo>
                  <a:pt x="11904571" y="10736706"/>
                </a:lnTo>
                <a:lnTo>
                  <a:pt x="11945332" y="10716569"/>
                </a:lnTo>
                <a:lnTo>
                  <a:pt x="11985907" y="10696115"/>
                </a:lnTo>
                <a:lnTo>
                  <a:pt x="12026294" y="10675345"/>
                </a:lnTo>
                <a:lnTo>
                  <a:pt x="12066492" y="10654261"/>
                </a:lnTo>
                <a:lnTo>
                  <a:pt x="12106499" y="10632866"/>
                </a:lnTo>
                <a:lnTo>
                  <a:pt x="12146314" y="10611159"/>
                </a:lnTo>
                <a:lnTo>
                  <a:pt x="12185935" y="10589144"/>
                </a:lnTo>
                <a:lnTo>
                  <a:pt x="12225360" y="10566821"/>
                </a:lnTo>
                <a:lnTo>
                  <a:pt x="12264588" y="10544192"/>
                </a:lnTo>
                <a:lnTo>
                  <a:pt x="12303617" y="10521260"/>
                </a:lnTo>
                <a:lnTo>
                  <a:pt x="12342446" y="10498025"/>
                </a:lnTo>
                <a:lnTo>
                  <a:pt x="12381072" y="10474488"/>
                </a:lnTo>
                <a:lnTo>
                  <a:pt x="12419495" y="10450653"/>
                </a:lnTo>
                <a:lnTo>
                  <a:pt x="12457712" y="10426520"/>
                </a:lnTo>
                <a:lnTo>
                  <a:pt x="12495722" y="10402091"/>
                </a:lnTo>
                <a:lnTo>
                  <a:pt x="12533524" y="10377368"/>
                </a:lnTo>
                <a:lnTo>
                  <a:pt x="12571116" y="10352351"/>
                </a:lnTo>
                <a:lnTo>
                  <a:pt x="12608495" y="10327044"/>
                </a:lnTo>
                <a:lnTo>
                  <a:pt x="12645662" y="10301447"/>
                </a:lnTo>
                <a:lnTo>
                  <a:pt x="12682613" y="10275562"/>
                </a:lnTo>
                <a:lnTo>
                  <a:pt x="12719347" y="10249391"/>
                </a:lnTo>
                <a:lnTo>
                  <a:pt x="12755864" y="10222935"/>
                </a:lnTo>
                <a:lnTo>
                  <a:pt x="12792160" y="10196196"/>
                </a:lnTo>
                <a:lnTo>
                  <a:pt x="12828235" y="10169175"/>
                </a:lnTo>
                <a:lnTo>
                  <a:pt x="12864086" y="10141875"/>
                </a:lnTo>
                <a:lnTo>
                  <a:pt x="12899713" y="10114296"/>
                </a:lnTo>
                <a:lnTo>
                  <a:pt x="12935113" y="10086441"/>
                </a:lnTo>
                <a:lnTo>
                  <a:pt x="12970286" y="10058311"/>
                </a:lnTo>
                <a:lnTo>
                  <a:pt x="13005228" y="10029907"/>
                </a:lnTo>
                <a:lnTo>
                  <a:pt x="13039940" y="10001232"/>
                </a:lnTo>
                <a:lnTo>
                  <a:pt x="13074418" y="9972287"/>
                </a:lnTo>
                <a:lnTo>
                  <a:pt x="13108663" y="9943073"/>
                </a:lnTo>
                <a:lnTo>
                  <a:pt x="13142670" y="9913592"/>
                </a:lnTo>
                <a:lnTo>
                  <a:pt x="13176441" y="9883846"/>
                </a:lnTo>
                <a:lnTo>
                  <a:pt x="13209971" y="9853836"/>
                </a:lnTo>
                <a:lnTo>
                  <a:pt x="13243261" y="9823564"/>
                </a:lnTo>
                <a:lnTo>
                  <a:pt x="13276309" y="9793032"/>
                </a:lnTo>
                <a:lnTo>
                  <a:pt x="13309112" y="9762241"/>
                </a:lnTo>
                <a:lnTo>
                  <a:pt x="13341669" y="9731193"/>
                </a:lnTo>
                <a:lnTo>
                  <a:pt x="13373979" y="9699889"/>
                </a:lnTo>
                <a:lnTo>
                  <a:pt x="13406039" y="9668332"/>
                </a:lnTo>
                <a:lnTo>
                  <a:pt x="13437849" y="9636522"/>
                </a:lnTo>
                <a:lnTo>
                  <a:pt x="13469407" y="9604461"/>
                </a:lnTo>
                <a:lnTo>
                  <a:pt x="13500711" y="9572151"/>
                </a:lnTo>
                <a:lnTo>
                  <a:pt x="13531759" y="9539594"/>
                </a:lnTo>
                <a:lnTo>
                  <a:pt x="13562550" y="9506791"/>
                </a:lnTo>
                <a:lnTo>
                  <a:pt x="13593082" y="9473744"/>
                </a:lnTo>
                <a:lnTo>
                  <a:pt x="13623354" y="9440454"/>
                </a:lnTo>
                <a:lnTo>
                  <a:pt x="13653363" y="9406924"/>
                </a:lnTo>
                <a:lnTo>
                  <a:pt x="13683110" y="9373153"/>
                </a:lnTo>
                <a:lnTo>
                  <a:pt x="13712590" y="9339146"/>
                </a:lnTo>
                <a:lnTo>
                  <a:pt x="13741804" y="9304902"/>
                </a:lnTo>
                <a:lnTo>
                  <a:pt x="13770750" y="9270423"/>
                </a:lnTo>
                <a:lnTo>
                  <a:pt x="13799425" y="9235712"/>
                </a:lnTo>
                <a:lnTo>
                  <a:pt x="13827829" y="9200769"/>
                </a:lnTo>
                <a:lnTo>
                  <a:pt x="13855959" y="9165597"/>
                </a:lnTo>
                <a:lnTo>
                  <a:pt x="13883814" y="9130196"/>
                </a:lnTo>
                <a:lnTo>
                  <a:pt x="13911393" y="9094570"/>
                </a:lnTo>
                <a:lnTo>
                  <a:pt x="13938693" y="9058718"/>
                </a:lnTo>
                <a:lnTo>
                  <a:pt x="13965714" y="9022643"/>
                </a:lnTo>
                <a:lnTo>
                  <a:pt x="13992453" y="8986347"/>
                </a:lnTo>
                <a:lnTo>
                  <a:pt x="14018909" y="8949831"/>
                </a:lnTo>
                <a:lnTo>
                  <a:pt x="14045080" y="8913097"/>
                </a:lnTo>
                <a:lnTo>
                  <a:pt x="14070965" y="8876145"/>
                </a:lnTo>
                <a:lnTo>
                  <a:pt x="14096562" y="8838979"/>
                </a:lnTo>
                <a:lnTo>
                  <a:pt x="14121869" y="8801600"/>
                </a:lnTo>
                <a:lnTo>
                  <a:pt x="14146886" y="8764008"/>
                </a:lnTo>
                <a:lnTo>
                  <a:pt x="14171609" y="8726206"/>
                </a:lnTo>
                <a:lnTo>
                  <a:pt x="14196038" y="8688196"/>
                </a:lnTo>
                <a:lnTo>
                  <a:pt x="14220171" y="8649979"/>
                </a:lnTo>
                <a:lnTo>
                  <a:pt x="14244007" y="8611556"/>
                </a:lnTo>
                <a:lnTo>
                  <a:pt x="14267543" y="8572930"/>
                </a:lnTo>
                <a:lnTo>
                  <a:pt x="14290778" y="8534101"/>
                </a:lnTo>
                <a:lnTo>
                  <a:pt x="14313711" y="8495072"/>
                </a:lnTo>
                <a:lnTo>
                  <a:pt x="14336339" y="8455845"/>
                </a:lnTo>
                <a:lnTo>
                  <a:pt x="14358662" y="8416419"/>
                </a:lnTo>
                <a:lnTo>
                  <a:pt x="14380678" y="8376799"/>
                </a:lnTo>
                <a:lnTo>
                  <a:pt x="14402384" y="8336984"/>
                </a:lnTo>
                <a:lnTo>
                  <a:pt x="14423780" y="8296977"/>
                </a:lnTo>
                <a:lnTo>
                  <a:pt x="14444864" y="8256779"/>
                </a:lnTo>
                <a:lnTo>
                  <a:pt x="14465633" y="8216392"/>
                </a:lnTo>
                <a:lnTo>
                  <a:pt x="14486088" y="8175817"/>
                </a:lnTo>
                <a:lnTo>
                  <a:pt x="14506225" y="8135057"/>
                </a:lnTo>
                <a:lnTo>
                  <a:pt x="14526043" y="8094112"/>
                </a:lnTo>
                <a:lnTo>
                  <a:pt x="14545541" y="8052984"/>
                </a:lnTo>
                <a:lnTo>
                  <a:pt x="14564718" y="8011676"/>
                </a:lnTo>
                <a:lnTo>
                  <a:pt x="14583570" y="7970187"/>
                </a:lnTo>
                <a:lnTo>
                  <a:pt x="14602098" y="7928522"/>
                </a:lnTo>
                <a:lnTo>
                  <a:pt x="14620299" y="7886679"/>
                </a:lnTo>
                <a:lnTo>
                  <a:pt x="14638171" y="7844663"/>
                </a:lnTo>
                <a:lnTo>
                  <a:pt x="14655713" y="7802473"/>
                </a:lnTo>
                <a:lnTo>
                  <a:pt x="14672924" y="7760112"/>
                </a:lnTo>
                <a:lnTo>
                  <a:pt x="14689801" y="7717581"/>
                </a:lnTo>
                <a:lnTo>
                  <a:pt x="14706343" y="7674883"/>
                </a:lnTo>
                <a:lnTo>
                  <a:pt x="14722549" y="7632017"/>
                </a:lnTo>
                <a:lnTo>
                  <a:pt x="14738417" y="7588987"/>
                </a:lnTo>
                <a:lnTo>
                  <a:pt x="14753945" y="7545794"/>
                </a:lnTo>
                <a:lnTo>
                  <a:pt x="14769131" y="7502439"/>
                </a:lnTo>
                <a:lnTo>
                  <a:pt x="14783975" y="7458924"/>
                </a:lnTo>
                <a:lnTo>
                  <a:pt x="14798474" y="7415250"/>
                </a:lnTo>
                <a:lnTo>
                  <a:pt x="14812626" y="7371420"/>
                </a:lnTo>
                <a:lnTo>
                  <a:pt x="14826431" y="7327434"/>
                </a:lnTo>
                <a:lnTo>
                  <a:pt x="14839887" y="7283296"/>
                </a:lnTo>
                <a:lnTo>
                  <a:pt x="14852991" y="7239005"/>
                </a:lnTo>
                <a:lnTo>
                  <a:pt x="14865743" y="7194564"/>
                </a:lnTo>
                <a:lnTo>
                  <a:pt x="14878140" y="7149974"/>
                </a:lnTo>
                <a:lnTo>
                  <a:pt x="14890181" y="7105237"/>
                </a:lnTo>
                <a:lnTo>
                  <a:pt x="14901865" y="7060355"/>
                </a:lnTo>
                <a:lnTo>
                  <a:pt x="14913189" y="7015328"/>
                </a:lnTo>
                <a:lnTo>
                  <a:pt x="14924153" y="6970160"/>
                </a:lnTo>
                <a:lnTo>
                  <a:pt x="14934754" y="6924851"/>
                </a:lnTo>
                <a:lnTo>
                  <a:pt x="14944992" y="6879403"/>
                </a:lnTo>
                <a:lnTo>
                  <a:pt x="14954863" y="6833818"/>
                </a:lnTo>
                <a:lnTo>
                  <a:pt x="14964368" y="6788097"/>
                </a:lnTo>
                <a:lnTo>
                  <a:pt x="14973503" y="6742242"/>
                </a:lnTo>
                <a:lnTo>
                  <a:pt x="14982268" y="6696255"/>
                </a:lnTo>
                <a:lnTo>
                  <a:pt x="14990661" y="6650136"/>
                </a:lnTo>
                <a:lnTo>
                  <a:pt x="14998680" y="6603888"/>
                </a:lnTo>
                <a:lnTo>
                  <a:pt x="15006323" y="6557513"/>
                </a:lnTo>
                <a:lnTo>
                  <a:pt x="15013590" y="6511012"/>
                </a:lnTo>
                <a:lnTo>
                  <a:pt x="15020478" y="6464386"/>
                </a:lnTo>
                <a:lnTo>
                  <a:pt x="15026985" y="6417638"/>
                </a:lnTo>
                <a:lnTo>
                  <a:pt x="15033111" y="6370768"/>
                </a:lnTo>
                <a:lnTo>
                  <a:pt x="15038854" y="6323779"/>
                </a:lnTo>
                <a:lnTo>
                  <a:pt x="15044211" y="6276672"/>
                </a:lnTo>
                <a:lnTo>
                  <a:pt x="15049181" y="6229449"/>
                </a:lnTo>
                <a:lnTo>
                  <a:pt x="15053764" y="6182111"/>
                </a:lnTo>
                <a:lnTo>
                  <a:pt x="15057956" y="6134660"/>
                </a:lnTo>
                <a:lnTo>
                  <a:pt x="15061756" y="6087097"/>
                </a:lnTo>
                <a:lnTo>
                  <a:pt x="15065164" y="6039425"/>
                </a:lnTo>
                <a:lnTo>
                  <a:pt x="15068177" y="5991645"/>
                </a:lnTo>
                <a:lnTo>
                  <a:pt x="15070793" y="5943758"/>
                </a:lnTo>
                <a:lnTo>
                  <a:pt x="15073011" y="5895766"/>
                </a:lnTo>
                <a:lnTo>
                  <a:pt x="15074830" y="5847670"/>
                </a:lnTo>
                <a:lnTo>
                  <a:pt x="15076247" y="5799473"/>
                </a:lnTo>
                <a:lnTo>
                  <a:pt x="15077261" y="5751176"/>
                </a:lnTo>
                <a:lnTo>
                  <a:pt x="15077871" y="5702781"/>
                </a:lnTo>
                <a:lnTo>
                  <a:pt x="15078074" y="5654288"/>
                </a:lnTo>
                <a:lnTo>
                  <a:pt x="15077871" y="5605775"/>
                </a:lnTo>
                <a:lnTo>
                  <a:pt x="15077261" y="5557379"/>
                </a:lnTo>
                <a:lnTo>
                  <a:pt x="15076247" y="5509082"/>
                </a:lnTo>
                <a:lnTo>
                  <a:pt x="15074830" y="5460885"/>
                </a:lnTo>
                <a:lnTo>
                  <a:pt x="15073011" y="5412790"/>
                </a:lnTo>
                <a:lnTo>
                  <a:pt x="15070793" y="5364798"/>
                </a:lnTo>
                <a:lnTo>
                  <a:pt x="15068177" y="5316910"/>
                </a:lnTo>
                <a:lnTo>
                  <a:pt x="15065164" y="5269130"/>
                </a:lnTo>
                <a:lnTo>
                  <a:pt x="15061756" y="5221458"/>
                </a:lnTo>
                <a:lnTo>
                  <a:pt x="15057956" y="5173895"/>
                </a:lnTo>
                <a:lnTo>
                  <a:pt x="15053764" y="5126444"/>
                </a:lnTo>
                <a:lnTo>
                  <a:pt x="15049181" y="5079106"/>
                </a:lnTo>
                <a:lnTo>
                  <a:pt x="15044211" y="5031883"/>
                </a:lnTo>
                <a:lnTo>
                  <a:pt x="15038854" y="4984776"/>
                </a:lnTo>
                <a:lnTo>
                  <a:pt x="15033111" y="4937787"/>
                </a:lnTo>
                <a:lnTo>
                  <a:pt x="15026985" y="4890917"/>
                </a:lnTo>
                <a:lnTo>
                  <a:pt x="15020478" y="4844169"/>
                </a:lnTo>
                <a:lnTo>
                  <a:pt x="15013590" y="4797543"/>
                </a:lnTo>
                <a:lnTo>
                  <a:pt x="15006323" y="4751042"/>
                </a:lnTo>
                <a:lnTo>
                  <a:pt x="14998680" y="4704667"/>
                </a:lnTo>
                <a:lnTo>
                  <a:pt x="14990661" y="4658419"/>
                </a:lnTo>
                <a:lnTo>
                  <a:pt x="14982268" y="4612301"/>
                </a:lnTo>
                <a:lnTo>
                  <a:pt x="14973503" y="4566313"/>
                </a:lnTo>
                <a:lnTo>
                  <a:pt x="14964368" y="4520458"/>
                </a:lnTo>
                <a:lnTo>
                  <a:pt x="14954863" y="4474737"/>
                </a:lnTo>
                <a:lnTo>
                  <a:pt x="14944992" y="4429152"/>
                </a:lnTo>
                <a:lnTo>
                  <a:pt x="14934754" y="4383704"/>
                </a:lnTo>
                <a:lnTo>
                  <a:pt x="14924153" y="4338395"/>
                </a:lnTo>
                <a:lnTo>
                  <a:pt x="14913189" y="4293227"/>
                </a:lnTo>
                <a:lnTo>
                  <a:pt x="14901865" y="4248201"/>
                </a:lnTo>
                <a:lnTo>
                  <a:pt x="14890181" y="4203318"/>
                </a:lnTo>
                <a:lnTo>
                  <a:pt x="14878140" y="4158581"/>
                </a:lnTo>
                <a:lnTo>
                  <a:pt x="14865743" y="4113992"/>
                </a:lnTo>
                <a:lnTo>
                  <a:pt x="14852991" y="4069551"/>
                </a:lnTo>
                <a:lnTo>
                  <a:pt x="14839887" y="4025260"/>
                </a:lnTo>
                <a:lnTo>
                  <a:pt x="14826431" y="3981121"/>
                </a:lnTo>
                <a:lnTo>
                  <a:pt x="14812626" y="3937135"/>
                </a:lnTo>
                <a:lnTo>
                  <a:pt x="14798474" y="3893305"/>
                </a:lnTo>
                <a:lnTo>
                  <a:pt x="14783975" y="3849632"/>
                </a:lnTo>
                <a:lnTo>
                  <a:pt x="14769131" y="3806117"/>
                </a:lnTo>
                <a:lnTo>
                  <a:pt x="14753945" y="3762761"/>
                </a:lnTo>
                <a:lnTo>
                  <a:pt x="14738417" y="3719568"/>
                </a:lnTo>
                <a:lnTo>
                  <a:pt x="14722549" y="3676538"/>
                </a:lnTo>
                <a:lnTo>
                  <a:pt x="14706343" y="3633673"/>
                </a:lnTo>
                <a:lnTo>
                  <a:pt x="14689801" y="3590974"/>
                </a:lnTo>
                <a:lnTo>
                  <a:pt x="14672924" y="3548443"/>
                </a:lnTo>
                <a:lnTo>
                  <a:pt x="14655713" y="3506082"/>
                </a:lnTo>
                <a:lnTo>
                  <a:pt x="14638171" y="3463892"/>
                </a:lnTo>
                <a:lnTo>
                  <a:pt x="14620299" y="3421876"/>
                </a:lnTo>
                <a:lnTo>
                  <a:pt x="14602098" y="3380034"/>
                </a:lnTo>
                <a:lnTo>
                  <a:pt x="14583570" y="3338368"/>
                </a:lnTo>
                <a:lnTo>
                  <a:pt x="14564718" y="3296880"/>
                </a:lnTo>
                <a:lnTo>
                  <a:pt x="14545541" y="3255571"/>
                </a:lnTo>
                <a:lnTo>
                  <a:pt x="14526043" y="3214444"/>
                </a:lnTo>
                <a:lnTo>
                  <a:pt x="14506225" y="3173499"/>
                </a:lnTo>
                <a:lnTo>
                  <a:pt x="14486088" y="3132738"/>
                </a:lnTo>
                <a:lnTo>
                  <a:pt x="14465633" y="3092163"/>
                </a:lnTo>
                <a:lnTo>
                  <a:pt x="14444864" y="3051776"/>
                </a:lnTo>
                <a:lnTo>
                  <a:pt x="14423780" y="3011578"/>
                </a:lnTo>
                <a:lnTo>
                  <a:pt x="14402384" y="2971571"/>
                </a:lnTo>
                <a:lnTo>
                  <a:pt x="14380678" y="2931757"/>
                </a:lnTo>
                <a:lnTo>
                  <a:pt x="14358662" y="2892136"/>
                </a:lnTo>
                <a:lnTo>
                  <a:pt x="14336339" y="2852711"/>
                </a:lnTo>
                <a:lnTo>
                  <a:pt x="14313711" y="2813483"/>
                </a:lnTo>
                <a:lnTo>
                  <a:pt x="14290778" y="2774454"/>
                </a:lnTo>
                <a:lnTo>
                  <a:pt x="14267543" y="2735625"/>
                </a:lnTo>
                <a:lnTo>
                  <a:pt x="14244007" y="2696999"/>
                </a:lnTo>
                <a:lnTo>
                  <a:pt x="14220171" y="2658576"/>
                </a:lnTo>
                <a:lnTo>
                  <a:pt x="14196038" y="2620359"/>
                </a:lnTo>
                <a:lnTo>
                  <a:pt x="14171609" y="2582349"/>
                </a:lnTo>
                <a:lnTo>
                  <a:pt x="14146886" y="2544547"/>
                </a:lnTo>
                <a:lnTo>
                  <a:pt x="14121869" y="2506956"/>
                </a:lnTo>
                <a:lnTo>
                  <a:pt x="14096562" y="2469576"/>
                </a:lnTo>
                <a:lnTo>
                  <a:pt x="14070965" y="2432410"/>
                </a:lnTo>
                <a:lnTo>
                  <a:pt x="14045080" y="2395459"/>
                </a:lnTo>
                <a:lnTo>
                  <a:pt x="14018909" y="2358724"/>
                </a:lnTo>
                <a:lnTo>
                  <a:pt x="13992453" y="2322208"/>
                </a:lnTo>
                <a:lnTo>
                  <a:pt x="13965714" y="2285912"/>
                </a:lnTo>
                <a:lnTo>
                  <a:pt x="13938693" y="2249837"/>
                </a:lnTo>
                <a:lnTo>
                  <a:pt x="13911393" y="2213986"/>
                </a:lnTo>
                <a:lnTo>
                  <a:pt x="13883814" y="2178359"/>
                </a:lnTo>
                <a:lnTo>
                  <a:pt x="13855959" y="2142959"/>
                </a:lnTo>
                <a:lnTo>
                  <a:pt x="13827829" y="2107786"/>
                </a:lnTo>
                <a:lnTo>
                  <a:pt x="13799425" y="2072844"/>
                </a:lnTo>
                <a:lnTo>
                  <a:pt x="13770750" y="2038132"/>
                </a:lnTo>
                <a:lnTo>
                  <a:pt x="13741804" y="2003654"/>
                </a:lnTo>
                <a:lnTo>
                  <a:pt x="13712590" y="1969410"/>
                </a:lnTo>
                <a:lnTo>
                  <a:pt x="13683110" y="1935402"/>
                </a:lnTo>
                <a:lnTo>
                  <a:pt x="13653363" y="1901632"/>
                </a:lnTo>
                <a:lnTo>
                  <a:pt x="13623354" y="1868101"/>
                </a:lnTo>
                <a:lnTo>
                  <a:pt x="13593082" y="1834811"/>
                </a:lnTo>
                <a:lnTo>
                  <a:pt x="13562550" y="1801764"/>
                </a:lnTo>
                <a:lnTo>
                  <a:pt x="13531759" y="1768961"/>
                </a:lnTo>
                <a:lnTo>
                  <a:pt x="13500711" y="1736404"/>
                </a:lnTo>
                <a:lnTo>
                  <a:pt x="13469407" y="1704094"/>
                </a:lnTo>
                <a:lnTo>
                  <a:pt x="13437849" y="1672033"/>
                </a:lnTo>
                <a:lnTo>
                  <a:pt x="13406039" y="1640223"/>
                </a:lnTo>
                <a:lnTo>
                  <a:pt x="13373979" y="1608666"/>
                </a:lnTo>
                <a:lnTo>
                  <a:pt x="13341669" y="1577362"/>
                </a:lnTo>
                <a:lnTo>
                  <a:pt x="13309112" y="1546314"/>
                </a:lnTo>
                <a:lnTo>
                  <a:pt x="13276309" y="1515523"/>
                </a:lnTo>
                <a:lnTo>
                  <a:pt x="13243261" y="1484991"/>
                </a:lnTo>
                <a:lnTo>
                  <a:pt x="13209971" y="1454719"/>
                </a:lnTo>
                <a:lnTo>
                  <a:pt x="13176441" y="1424709"/>
                </a:lnTo>
                <a:lnTo>
                  <a:pt x="13142670" y="1394963"/>
                </a:lnTo>
                <a:lnTo>
                  <a:pt x="13108663" y="1365483"/>
                </a:lnTo>
                <a:lnTo>
                  <a:pt x="13074418" y="1336269"/>
                </a:lnTo>
                <a:lnTo>
                  <a:pt x="13039940" y="1307323"/>
                </a:lnTo>
                <a:lnTo>
                  <a:pt x="13005228" y="1278648"/>
                </a:lnTo>
                <a:lnTo>
                  <a:pt x="12970286" y="1250244"/>
                </a:lnTo>
                <a:lnTo>
                  <a:pt x="12935113" y="1222114"/>
                </a:lnTo>
                <a:lnTo>
                  <a:pt x="12899713" y="1194259"/>
                </a:lnTo>
                <a:lnTo>
                  <a:pt x="12864086" y="1166681"/>
                </a:lnTo>
                <a:lnTo>
                  <a:pt x="12828235" y="1139380"/>
                </a:lnTo>
                <a:lnTo>
                  <a:pt x="12792160" y="1112360"/>
                </a:lnTo>
                <a:lnTo>
                  <a:pt x="12755864" y="1085621"/>
                </a:lnTo>
                <a:lnTo>
                  <a:pt x="12719347" y="1059165"/>
                </a:lnTo>
                <a:lnTo>
                  <a:pt x="12682613" y="1032993"/>
                </a:lnTo>
                <a:lnTo>
                  <a:pt x="12645662" y="1007108"/>
                </a:lnTo>
                <a:lnTo>
                  <a:pt x="12608495" y="981511"/>
                </a:lnTo>
                <a:lnTo>
                  <a:pt x="12571116" y="956204"/>
                </a:lnTo>
                <a:lnTo>
                  <a:pt x="12533524" y="931188"/>
                </a:lnTo>
                <a:lnTo>
                  <a:pt x="12495722" y="906464"/>
                </a:lnTo>
                <a:lnTo>
                  <a:pt x="12457712" y="882035"/>
                </a:lnTo>
                <a:lnTo>
                  <a:pt x="12419495" y="857902"/>
                </a:lnTo>
                <a:lnTo>
                  <a:pt x="12381072" y="834067"/>
                </a:lnTo>
                <a:lnTo>
                  <a:pt x="12342446" y="810531"/>
                </a:lnTo>
                <a:lnTo>
                  <a:pt x="12303617" y="787295"/>
                </a:lnTo>
                <a:lnTo>
                  <a:pt x="12264588" y="764363"/>
                </a:lnTo>
                <a:lnTo>
                  <a:pt x="12225360" y="741734"/>
                </a:lnTo>
                <a:lnTo>
                  <a:pt x="12185935" y="719411"/>
                </a:lnTo>
                <a:lnTo>
                  <a:pt x="12146314" y="697396"/>
                </a:lnTo>
                <a:lnTo>
                  <a:pt x="12106499" y="675690"/>
                </a:lnTo>
                <a:lnTo>
                  <a:pt x="12066492" y="654294"/>
                </a:lnTo>
                <a:lnTo>
                  <a:pt x="12026294" y="633210"/>
                </a:lnTo>
                <a:lnTo>
                  <a:pt x="11985907" y="612440"/>
                </a:lnTo>
                <a:lnTo>
                  <a:pt x="11945332" y="591986"/>
                </a:lnTo>
                <a:lnTo>
                  <a:pt x="11904571" y="571849"/>
                </a:lnTo>
                <a:lnTo>
                  <a:pt x="11863626" y="552030"/>
                </a:lnTo>
                <a:lnTo>
                  <a:pt x="11822499" y="532532"/>
                </a:lnTo>
                <a:lnTo>
                  <a:pt x="11781190" y="513356"/>
                </a:lnTo>
                <a:lnTo>
                  <a:pt x="11739702" y="494503"/>
                </a:lnTo>
                <a:lnTo>
                  <a:pt x="11698036" y="475976"/>
                </a:lnTo>
                <a:lnTo>
                  <a:pt x="11656194" y="457775"/>
                </a:lnTo>
                <a:lnTo>
                  <a:pt x="11614177" y="439903"/>
                </a:lnTo>
                <a:lnTo>
                  <a:pt x="11571987" y="422361"/>
                </a:lnTo>
                <a:lnTo>
                  <a:pt x="11529626" y="405150"/>
                </a:lnTo>
                <a:lnTo>
                  <a:pt x="11487095" y="388273"/>
                </a:lnTo>
                <a:lnTo>
                  <a:pt x="11444397" y="371731"/>
                </a:lnTo>
                <a:lnTo>
                  <a:pt x="11401531" y="355525"/>
                </a:lnTo>
                <a:lnTo>
                  <a:pt x="11358501" y="339657"/>
                </a:lnTo>
                <a:lnTo>
                  <a:pt x="11315307" y="324129"/>
                </a:lnTo>
                <a:lnTo>
                  <a:pt x="11271952" y="308943"/>
                </a:lnTo>
                <a:lnTo>
                  <a:pt x="11228437" y="294099"/>
                </a:lnTo>
                <a:lnTo>
                  <a:pt x="11184763" y="279600"/>
                </a:lnTo>
                <a:lnTo>
                  <a:pt x="11140933" y="265447"/>
                </a:lnTo>
                <a:lnTo>
                  <a:pt x="11096948" y="251643"/>
                </a:lnTo>
                <a:lnTo>
                  <a:pt x="11052809" y="238187"/>
                </a:lnTo>
                <a:lnTo>
                  <a:pt x="11008518" y="225083"/>
                </a:lnTo>
                <a:lnTo>
                  <a:pt x="10964076" y="212331"/>
                </a:lnTo>
                <a:lnTo>
                  <a:pt x="10919486" y="199934"/>
                </a:lnTo>
                <a:lnTo>
                  <a:pt x="10874749" y="187893"/>
                </a:lnTo>
                <a:lnTo>
                  <a:pt x="10829867" y="176209"/>
                </a:lnTo>
                <a:lnTo>
                  <a:pt x="10784841" y="164884"/>
                </a:lnTo>
                <a:lnTo>
                  <a:pt x="10739672" y="153921"/>
                </a:lnTo>
                <a:lnTo>
                  <a:pt x="10694363" y="143319"/>
                </a:lnTo>
                <a:lnTo>
                  <a:pt x="10648915" y="133082"/>
                </a:lnTo>
                <a:lnTo>
                  <a:pt x="10603330" y="123211"/>
                </a:lnTo>
                <a:lnTo>
                  <a:pt x="10557609" y="113706"/>
                </a:lnTo>
                <a:lnTo>
                  <a:pt x="10511754" y="104571"/>
                </a:lnTo>
                <a:lnTo>
                  <a:pt x="10465766" y="95806"/>
                </a:lnTo>
                <a:lnTo>
                  <a:pt x="10419647" y="87413"/>
                </a:lnTo>
                <a:lnTo>
                  <a:pt x="10373400" y="79394"/>
                </a:lnTo>
                <a:lnTo>
                  <a:pt x="10327024" y="71751"/>
                </a:lnTo>
                <a:lnTo>
                  <a:pt x="10280523" y="64484"/>
                </a:lnTo>
                <a:lnTo>
                  <a:pt x="10233897" y="57596"/>
                </a:lnTo>
                <a:lnTo>
                  <a:pt x="10187149" y="51089"/>
                </a:lnTo>
                <a:lnTo>
                  <a:pt x="10140279" y="44963"/>
                </a:lnTo>
                <a:lnTo>
                  <a:pt x="10093290" y="39220"/>
                </a:lnTo>
                <a:lnTo>
                  <a:pt x="10046182" y="33863"/>
                </a:lnTo>
                <a:lnTo>
                  <a:pt x="9998959" y="28893"/>
                </a:lnTo>
                <a:lnTo>
                  <a:pt x="9951621" y="24310"/>
                </a:lnTo>
                <a:lnTo>
                  <a:pt x="9904170" y="20118"/>
                </a:lnTo>
                <a:lnTo>
                  <a:pt x="9856607" y="16317"/>
                </a:lnTo>
                <a:lnTo>
                  <a:pt x="9808935" y="12910"/>
                </a:lnTo>
                <a:lnTo>
                  <a:pt x="9761154" y="9897"/>
                </a:lnTo>
                <a:lnTo>
                  <a:pt x="9713267" y="7281"/>
                </a:lnTo>
                <a:lnTo>
                  <a:pt x="9665275" y="5063"/>
                </a:lnTo>
                <a:lnTo>
                  <a:pt x="9617179" y="3244"/>
                </a:lnTo>
                <a:lnTo>
                  <a:pt x="9568982" y="1827"/>
                </a:lnTo>
                <a:lnTo>
                  <a:pt x="9520685" y="813"/>
                </a:lnTo>
                <a:lnTo>
                  <a:pt x="9472289" y="203"/>
                </a:lnTo>
                <a:lnTo>
                  <a:pt x="9423796" y="0"/>
                </a:lnTo>
                <a:close/>
              </a:path>
            </a:pathLst>
          </a:custGeom>
          <a:solidFill>
            <a:srgbClr val="ECF9F3"/>
          </a:solidFill>
          <a:ln>
            <a:noFill/>
          </a:ln>
        </p:spPr>
        <p:txBody>
          <a:bodyPr spcFirstLastPara="1" wrap="square" lIns="0" tIns="0" rIns="0" bIns="0" anchor="t" anchorCtr="0">
            <a:noAutofit/>
          </a:bodyPr>
          <a:lstStyle/>
          <a:p>
            <a:endParaRPr sz="849">
              <a:solidFill>
                <a:srgbClr val="000000"/>
              </a:solidFill>
              <a:latin typeface="Arial"/>
              <a:ea typeface="Arial"/>
              <a:cs typeface="Arial"/>
              <a:sym typeface="Arial"/>
            </a:endParaRPr>
          </a:p>
        </p:txBody>
      </p:sp>
      <p:sp>
        <p:nvSpPr>
          <p:cNvPr id="41" name="Google Shape;41;p7"/>
          <p:cNvSpPr/>
          <p:nvPr/>
        </p:nvSpPr>
        <p:spPr>
          <a:xfrm>
            <a:off x="3841908" y="1770244"/>
            <a:ext cx="4952701" cy="1269943"/>
          </a:xfrm>
          <a:custGeom>
            <a:avLst/>
            <a:gdLst/>
            <a:ahLst/>
            <a:cxnLst/>
            <a:rect l="l" t="t" r="r" b="b"/>
            <a:pathLst>
              <a:path w="8167369" h="2094229" extrusionOk="0">
                <a:moveTo>
                  <a:pt x="7120202" y="0"/>
                </a:moveTo>
                <a:lnTo>
                  <a:pt x="1047088" y="0"/>
                </a:lnTo>
                <a:lnTo>
                  <a:pt x="999158" y="1077"/>
                </a:lnTo>
                <a:lnTo>
                  <a:pt x="951781" y="4279"/>
                </a:lnTo>
                <a:lnTo>
                  <a:pt x="905003" y="9558"/>
                </a:lnTo>
                <a:lnTo>
                  <a:pt x="858871" y="16869"/>
                </a:lnTo>
                <a:lnTo>
                  <a:pt x="813431" y="26166"/>
                </a:lnTo>
                <a:lnTo>
                  <a:pt x="768729" y="37402"/>
                </a:lnTo>
                <a:lnTo>
                  <a:pt x="724810" y="50531"/>
                </a:lnTo>
                <a:lnTo>
                  <a:pt x="681723" y="65507"/>
                </a:lnTo>
                <a:lnTo>
                  <a:pt x="639512" y="82284"/>
                </a:lnTo>
                <a:lnTo>
                  <a:pt x="598223" y="100815"/>
                </a:lnTo>
                <a:lnTo>
                  <a:pt x="557904" y="121055"/>
                </a:lnTo>
                <a:lnTo>
                  <a:pt x="518600" y="142957"/>
                </a:lnTo>
                <a:lnTo>
                  <a:pt x="480357" y="166474"/>
                </a:lnTo>
                <a:lnTo>
                  <a:pt x="443222" y="191561"/>
                </a:lnTo>
                <a:lnTo>
                  <a:pt x="407241" y="218172"/>
                </a:lnTo>
                <a:lnTo>
                  <a:pt x="372460" y="246260"/>
                </a:lnTo>
                <a:lnTo>
                  <a:pt x="338925" y="275779"/>
                </a:lnTo>
                <a:lnTo>
                  <a:pt x="306683" y="306683"/>
                </a:lnTo>
                <a:lnTo>
                  <a:pt x="275779" y="338925"/>
                </a:lnTo>
                <a:lnTo>
                  <a:pt x="246260" y="372460"/>
                </a:lnTo>
                <a:lnTo>
                  <a:pt x="218172" y="407241"/>
                </a:lnTo>
                <a:lnTo>
                  <a:pt x="191561" y="443222"/>
                </a:lnTo>
                <a:lnTo>
                  <a:pt x="166474" y="480357"/>
                </a:lnTo>
                <a:lnTo>
                  <a:pt x="142957" y="518600"/>
                </a:lnTo>
                <a:lnTo>
                  <a:pt x="121055" y="557904"/>
                </a:lnTo>
                <a:lnTo>
                  <a:pt x="100815" y="598223"/>
                </a:lnTo>
                <a:lnTo>
                  <a:pt x="82284" y="639512"/>
                </a:lnTo>
                <a:lnTo>
                  <a:pt x="65507" y="681723"/>
                </a:lnTo>
                <a:lnTo>
                  <a:pt x="50531" y="724810"/>
                </a:lnTo>
                <a:lnTo>
                  <a:pt x="37402" y="768729"/>
                </a:lnTo>
                <a:lnTo>
                  <a:pt x="26166" y="813431"/>
                </a:lnTo>
                <a:lnTo>
                  <a:pt x="16869" y="858871"/>
                </a:lnTo>
                <a:lnTo>
                  <a:pt x="9558" y="905003"/>
                </a:lnTo>
                <a:lnTo>
                  <a:pt x="4279" y="951781"/>
                </a:lnTo>
                <a:lnTo>
                  <a:pt x="1077" y="999158"/>
                </a:lnTo>
                <a:lnTo>
                  <a:pt x="0" y="1047088"/>
                </a:lnTo>
                <a:lnTo>
                  <a:pt x="1077" y="1095018"/>
                </a:lnTo>
                <a:lnTo>
                  <a:pt x="4279" y="1142395"/>
                </a:lnTo>
                <a:lnTo>
                  <a:pt x="9558" y="1189173"/>
                </a:lnTo>
                <a:lnTo>
                  <a:pt x="16869" y="1235305"/>
                </a:lnTo>
                <a:lnTo>
                  <a:pt x="26166" y="1280745"/>
                </a:lnTo>
                <a:lnTo>
                  <a:pt x="37402" y="1325448"/>
                </a:lnTo>
                <a:lnTo>
                  <a:pt x="50531" y="1369366"/>
                </a:lnTo>
                <a:lnTo>
                  <a:pt x="65507" y="1412453"/>
                </a:lnTo>
                <a:lnTo>
                  <a:pt x="82284" y="1454664"/>
                </a:lnTo>
                <a:lnTo>
                  <a:pt x="100815" y="1495953"/>
                </a:lnTo>
                <a:lnTo>
                  <a:pt x="121055" y="1536272"/>
                </a:lnTo>
                <a:lnTo>
                  <a:pt x="142957" y="1575576"/>
                </a:lnTo>
                <a:lnTo>
                  <a:pt x="166474" y="1613819"/>
                </a:lnTo>
                <a:lnTo>
                  <a:pt x="191561" y="1650954"/>
                </a:lnTo>
                <a:lnTo>
                  <a:pt x="218172" y="1686935"/>
                </a:lnTo>
                <a:lnTo>
                  <a:pt x="246260" y="1721716"/>
                </a:lnTo>
                <a:lnTo>
                  <a:pt x="275779" y="1755251"/>
                </a:lnTo>
                <a:lnTo>
                  <a:pt x="306683" y="1787494"/>
                </a:lnTo>
                <a:lnTo>
                  <a:pt x="338925" y="1818397"/>
                </a:lnTo>
                <a:lnTo>
                  <a:pt x="372460" y="1847916"/>
                </a:lnTo>
                <a:lnTo>
                  <a:pt x="407241" y="1876004"/>
                </a:lnTo>
                <a:lnTo>
                  <a:pt x="443222" y="1902615"/>
                </a:lnTo>
                <a:lnTo>
                  <a:pt x="480357" y="1927702"/>
                </a:lnTo>
                <a:lnTo>
                  <a:pt x="518600" y="1951220"/>
                </a:lnTo>
                <a:lnTo>
                  <a:pt x="557904" y="1973121"/>
                </a:lnTo>
                <a:lnTo>
                  <a:pt x="598223" y="1993361"/>
                </a:lnTo>
                <a:lnTo>
                  <a:pt x="639512" y="2011892"/>
                </a:lnTo>
                <a:lnTo>
                  <a:pt x="681723" y="2028669"/>
                </a:lnTo>
                <a:lnTo>
                  <a:pt x="724810" y="2043645"/>
                </a:lnTo>
                <a:lnTo>
                  <a:pt x="768729" y="2056774"/>
                </a:lnTo>
                <a:lnTo>
                  <a:pt x="813431" y="2068010"/>
                </a:lnTo>
                <a:lnTo>
                  <a:pt x="858871" y="2077307"/>
                </a:lnTo>
                <a:lnTo>
                  <a:pt x="905003" y="2084618"/>
                </a:lnTo>
                <a:lnTo>
                  <a:pt x="951781" y="2089898"/>
                </a:lnTo>
                <a:lnTo>
                  <a:pt x="999158" y="2093099"/>
                </a:lnTo>
                <a:lnTo>
                  <a:pt x="1047088" y="2094177"/>
                </a:lnTo>
                <a:lnTo>
                  <a:pt x="7120202" y="2094177"/>
                </a:lnTo>
                <a:lnTo>
                  <a:pt x="7168131" y="2093099"/>
                </a:lnTo>
                <a:lnTo>
                  <a:pt x="7215507" y="2089898"/>
                </a:lnTo>
                <a:lnTo>
                  <a:pt x="7262284" y="2084618"/>
                </a:lnTo>
                <a:lnTo>
                  <a:pt x="7308416" y="2077307"/>
                </a:lnTo>
                <a:lnTo>
                  <a:pt x="7353856" y="2068010"/>
                </a:lnTo>
                <a:lnTo>
                  <a:pt x="7398557" y="2056774"/>
                </a:lnTo>
                <a:lnTo>
                  <a:pt x="7442475" y="2043645"/>
                </a:lnTo>
                <a:lnTo>
                  <a:pt x="7485563" y="2028669"/>
                </a:lnTo>
                <a:lnTo>
                  <a:pt x="7527774" y="2011892"/>
                </a:lnTo>
                <a:lnTo>
                  <a:pt x="7569062" y="1993361"/>
                </a:lnTo>
                <a:lnTo>
                  <a:pt x="7609381" y="1973121"/>
                </a:lnTo>
                <a:lnTo>
                  <a:pt x="7648685" y="1951220"/>
                </a:lnTo>
                <a:lnTo>
                  <a:pt x="7686928" y="1927702"/>
                </a:lnTo>
                <a:lnTo>
                  <a:pt x="7724063" y="1902615"/>
                </a:lnTo>
                <a:lnTo>
                  <a:pt x="7760044" y="1876004"/>
                </a:lnTo>
                <a:lnTo>
                  <a:pt x="7794825" y="1847916"/>
                </a:lnTo>
                <a:lnTo>
                  <a:pt x="7828360" y="1818397"/>
                </a:lnTo>
                <a:lnTo>
                  <a:pt x="7860603" y="1787494"/>
                </a:lnTo>
                <a:lnTo>
                  <a:pt x="7891507" y="1755251"/>
                </a:lnTo>
                <a:lnTo>
                  <a:pt x="7921026" y="1721716"/>
                </a:lnTo>
                <a:lnTo>
                  <a:pt x="7949115" y="1686935"/>
                </a:lnTo>
                <a:lnTo>
                  <a:pt x="7975725" y="1650954"/>
                </a:lnTo>
                <a:lnTo>
                  <a:pt x="8000813" y="1613819"/>
                </a:lnTo>
                <a:lnTo>
                  <a:pt x="8024331" y="1575576"/>
                </a:lnTo>
                <a:lnTo>
                  <a:pt x="8046233" y="1536272"/>
                </a:lnTo>
                <a:lnTo>
                  <a:pt x="8066472" y="1495953"/>
                </a:lnTo>
                <a:lnTo>
                  <a:pt x="8085004" y="1454664"/>
                </a:lnTo>
                <a:lnTo>
                  <a:pt x="8101781" y="1412453"/>
                </a:lnTo>
                <a:lnTo>
                  <a:pt x="8116757" y="1369366"/>
                </a:lnTo>
                <a:lnTo>
                  <a:pt x="8129887" y="1325448"/>
                </a:lnTo>
                <a:lnTo>
                  <a:pt x="8141123" y="1280745"/>
                </a:lnTo>
                <a:lnTo>
                  <a:pt x="8150420" y="1235305"/>
                </a:lnTo>
                <a:lnTo>
                  <a:pt x="8157731" y="1189173"/>
                </a:lnTo>
                <a:lnTo>
                  <a:pt x="8163011" y="1142395"/>
                </a:lnTo>
                <a:lnTo>
                  <a:pt x="8166213" y="1095018"/>
                </a:lnTo>
                <a:lnTo>
                  <a:pt x="8167290" y="1047088"/>
                </a:lnTo>
                <a:lnTo>
                  <a:pt x="8166213" y="999158"/>
                </a:lnTo>
                <a:lnTo>
                  <a:pt x="8163011" y="951781"/>
                </a:lnTo>
                <a:lnTo>
                  <a:pt x="8157731" y="905003"/>
                </a:lnTo>
                <a:lnTo>
                  <a:pt x="8150420" y="858871"/>
                </a:lnTo>
                <a:lnTo>
                  <a:pt x="8141123" y="813431"/>
                </a:lnTo>
                <a:lnTo>
                  <a:pt x="8129887" y="768729"/>
                </a:lnTo>
                <a:lnTo>
                  <a:pt x="8116757" y="724810"/>
                </a:lnTo>
                <a:lnTo>
                  <a:pt x="8101781" y="681723"/>
                </a:lnTo>
                <a:lnTo>
                  <a:pt x="8085004" y="639512"/>
                </a:lnTo>
                <a:lnTo>
                  <a:pt x="8066472" y="598223"/>
                </a:lnTo>
                <a:lnTo>
                  <a:pt x="8046233" y="557904"/>
                </a:lnTo>
                <a:lnTo>
                  <a:pt x="8024331" y="518600"/>
                </a:lnTo>
                <a:lnTo>
                  <a:pt x="8000813" y="480357"/>
                </a:lnTo>
                <a:lnTo>
                  <a:pt x="7975725" y="443222"/>
                </a:lnTo>
                <a:lnTo>
                  <a:pt x="7949115" y="407241"/>
                </a:lnTo>
                <a:lnTo>
                  <a:pt x="7921026" y="372460"/>
                </a:lnTo>
                <a:lnTo>
                  <a:pt x="7891507" y="338925"/>
                </a:lnTo>
                <a:lnTo>
                  <a:pt x="7860603" y="306683"/>
                </a:lnTo>
                <a:lnTo>
                  <a:pt x="7828360" y="275779"/>
                </a:lnTo>
                <a:lnTo>
                  <a:pt x="7794825" y="246260"/>
                </a:lnTo>
                <a:lnTo>
                  <a:pt x="7760044" y="218172"/>
                </a:lnTo>
                <a:lnTo>
                  <a:pt x="7724063" y="191561"/>
                </a:lnTo>
                <a:lnTo>
                  <a:pt x="7686928" y="166474"/>
                </a:lnTo>
                <a:lnTo>
                  <a:pt x="7648685" y="142957"/>
                </a:lnTo>
                <a:lnTo>
                  <a:pt x="7609381" y="121055"/>
                </a:lnTo>
                <a:lnTo>
                  <a:pt x="7569062" y="100815"/>
                </a:lnTo>
                <a:lnTo>
                  <a:pt x="7527774" y="82284"/>
                </a:lnTo>
                <a:lnTo>
                  <a:pt x="7485563" y="65507"/>
                </a:lnTo>
                <a:lnTo>
                  <a:pt x="7442475" y="50531"/>
                </a:lnTo>
                <a:lnTo>
                  <a:pt x="7398557" y="37402"/>
                </a:lnTo>
                <a:lnTo>
                  <a:pt x="7353856" y="26166"/>
                </a:lnTo>
                <a:lnTo>
                  <a:pt x="7308416" y="16869"/>
                </a:lnTo>
                <a:lnTo>
                  <a:pt x="7262284" y="9558"/>
                </a:lnTo>
                <a:lnTo>
                  <a:pt x="7215507" y="4279"/>
                </a:lnTo>
                <a:lnTo>
                  <a:pt x="7168131" y="1077"/>
                </a:lnTo>
                <a:lnTo>
                  <a:pt x="7120202" y="0"/>
                </a:lnTo>
                <a:close/>
              </a:path>
            </a:pathLst>
          </a:custGeom>
          <a:solidFill>
            <a:srgbClr val="257886"/>
          </a:solidFill>
          <a:ln>
            <a:noFill/>
          </a:ln>
        </p:spPr>
        <p:txBody>
          <a:bodyPr spcFirstLastPara="1" wrap="square" lIns="0" tIns="0" rIns="0" bIns="0" anchor="t" anchorCtr="0">
            <a:noAutofit/>
          </a:bodyPr>
          <a:lstStyle/>
          <a:p>
            <a:endParaRPr sz="849">
              <a:solidFill>
                <a:srgbClr val="000000"/>
              </a:solidFill>
              <a:latin typeface="Arial"/>
              <a:ea typeface="Arial"/>
              <a:cs typeface="Arial"/>
              <a:sym typeface="Arial"/>
            </a:endParaRPr>
          </a:p>
        </p:txBody>
      </p:sp>
      <p:sp>
        <p:nvSpPr>
          <p:cNvPr id="42" name="Google Shape;42;p7"/>
          <p:cNvSpPr/>
          <p:nvPr/>
        </p:nvSpPr>
        <p:spPr>
          <a:xfrm>
            <a:off x="8794556" y="1776599"/>
            <a:ext cx="1269943" cy="1269943"/>
          </a:xfrm>
          <a:custGeom>
            <a:avLst/>
            <a:gdLst/>
            <a:ahLst/>
            <a:cxnLst/>
            <a:rect l="l" t="t" r="r" b="b"/>
            <a:pathLst>
              <a:path w="2094230" h="2094229" extrusionOk="0">
                <a:moveTo>
                  <a:pt x="1047089" y="1047089"/>
                </a:moveTo>
                <a:lnTo>
                  <a:pt x="1046010" y="999159"/>
                </a:lnTo>
                <a:lnTo>
                  <a:pt x="1042809" y="951776"/>
                </a:lnTo>
                <a:lnTo>
                  <a:pt x="1037526" y="905002"/>
                </a:lnTo>
                <a:lnTo>
                  <a:pt x="1030224" y="858875"/>
                </a:lnTo>
                <a:lnTo>
                  <a:pt x="1020927" y="813435"/>
                </a:lnTo>
                <a:lnTo>
                  <a:pt x="1009688" y="768731"/>
                </a:lnTo>
                <a:lnTo>
                  <a:pt x="996556" y="724814"/>
                </a:lnTo>
                <a:lnTo>
                  <a:pt x="981583" y="681723"/>
                </a:lnTo>
                <a:lnTo>
                  <a:pt x="964806" y="639508"/>
                </a:lnTo>
                <a:lnTo>
                  <a:pt x="946277" y="598220"/>
                </a:lnTo>
                <a:lnTo>
                  <a:pt x="926033" y="557911"/>
                </a:lnTo>
                <a:lnTo>
                  <a:pt x="904138" y="518604"/>
                </a:lnTo>
                <a:lnTo>
                  <a:pt x="880618" y="480364"/>
                </a:lnTo>
                <a:lnTo>
                  <a:pt x="855522" y="443230"/>
                </a:lnTo>
                <a:lnTo>
                  <a:pt x="828916" y="407238"/>
                </a:lnTo>
                <a:lnTo>
                  <a:pt x="800823" y="372465"/>
                </a:lnTo>
                <a:lnTo>
                  <a:pt x="771309" y="338924"/>
                </a:lnTo>
                <a:lnTo>
                  <a:pt x="740410" y="306679"/>
                </a:lnTo>
                <a:lnTo>
                  <a:pt x="708164" y="275780"/>
                </a:lnTo>
                <a:lnTo>
                  <a:pt x="674624" y="246265"/>
                </a:lnTo>
                <a:lnTo>
                  <a:pt x="639851" y="218173"/>
                </a:lnTo>
                <a:lnTo>
                  <a:pt x="603872" y="191566"/>
                </a:lnTo>
                <a:lnTo>
                  <a:pt x="566737" y="166471"/>
                </a:lnTo>
                <a:lnTo>
                  <a:pt x="528485" y="142951"/>
                </a:lnTo>
                <a:lnTo>
                  <a:pt x="489191" y="121056"/>
                </a:lnTo>
                <a:lnTo>
                  <a:pt x="448868" y="100812"/>
                </a:lnTo>
                <a:lnTo>
                  <a:pt x="407581" y="82283"/>
                </a:lnTo>
                <a:lnTo>
                  <a:pt x="365366" y="65506"/>
                </a:lnTo>
                <a:lnTo>
                  <a:pt x="322275" y="50533"/>
                </a:lnTo>
                <a:lnTo>
                  <a:pt x="278358" y="37401"/>
                </a:lnTo>
                <a:lnTo>
                  <a:pt x="233654" y="26162"/>
                </a:lnTo>
                <a:lnTo>
                  <a:pt x="188214" y="16865"/>
                </a:lnTo>
                <a:lnTo>
                  <a:pt x="142087" y="9550"/>
                </a:lnTo>
                <a:lnTo>
                  <a:pt x="95313" y="4279"/>
                </a:lnTo>
                <a:lnTo>
                  <a:pt x="47929" y="1079"/>
                </a:lnTo>
                <a:lnTo>
                  <a:pt x="0" y="0"/>
                </a:lnTo>
                <a:lnTo>
                  <a:pt x="0" y="2094179"/>
                </a:lnTo>
                <a:lnTo>
                  <a:pt x="47929" y="2093099"/>
                </a:lnTo>
                <a:lnTo>
                  <a:pt x="95313" y="2089899"/>
                </a:lnTo>
                <a:lnTo>
                  <a:pt x="142087" y="2084616"/>
                </a:lnTo>
                <a:lnTo>
                  <a:pt x="188214" y="2077300"/>
                </a:lnTo>
                <a:lnTo>
                  <a:pt x="233654" y="2068004"/>
                </a:lnTo>
                <a:lnTo>
                  <a:pt x="278358" y="2056765"/>
                </a:lnTo>
                <a:lnTo>
                  <a:pt x="322275" y="2043645"/>
                </a:lnTo>
                <a:lnTo>
                  <a:pt x="365366" y="2028659"/>
                </a:lnTo>
                <a:lnTo>
                  <a:pt x="407581" y="2011883"/>
                </a:lnTo>
                <a:lnTo>
                  <a:pt x="448868" y="1993353"/>
                </a:lnTo>
                <a:lnTo>
                  <a:pt x="489191" y="1973122"/>
                </a:lnTo>
                <a:lnTo>
                  <a:pt x="528485" y="1951215"/>
                </a:lnTo>
                <a:lnTo>
                  <a:pt x="566737" y="1927694"/>
                </a:lnTo>
                <a:lnTo>
                  <a:pt x="603872" y="1902612"/>
                </a:lnTo>
                <a:lnTo>
                  <a:pt x="639851" y="1875993"/>
                </a:lnTo>
                <a:lnTo>
                  <a:pt x="674624" y="1847913"/>
                </a:lnTo>
                <a:lnTo>
                  <a:pt x="708164" y="1818386"/>
                </a:lnTo>
                <a:lnTo>
                  <a:pt x="740410" y="1787486"/>
                </a:lnTo>
                <a:lnTo>
                  <a:pt x="771309" y="1755241"/>
                </a:lnTo>
                <a:lnTo>
                  <a:pt x="800823" y="1721713"/>
                </a:lnTo>
                <a:lnTo>
                  <a:pt x="828916" y="1686928"/>
                </a:lnTo>
                <a:lnTo>
                  <a:pt x="855522" y="1650949"/>
                </a:lnTo>
                <a:lnTo>
                  <a:pt x="880618" y="1613814"/>
                </a:lnTo>
                <a:lnTo>
                  <a:pt x="904138" y="1575574"/>
                </a:lnTo>
                <a:lnTo>
                  <a:pt x="926033" y="1536268"/>
                </a:lnTo>
                <a:lnTo>
                  <a:pt x="946277" y="1495945"/>
                </a:lnTo>
                <a:lnTo>
                  <a:pt x="964806" y="1454658"/>
                </a:lnTo>
                <a:lnTo>
                  <a:pt x="981583" y="1412443"/>
                </a:lnTo>
                <a:lnTo>
                  <a:pt x="996556" y="1369364"/>
                </a:lnTo>
                <a:lnTo>
                  <a:pt x="1009688" y="1325435"/>
                </a:lnTo>
                <a:lnTo>
                  <a:pt x="1020927" y="1280744"/>
                </a:lnTo>
                <a:lnTo>
                  <a:pt x="1030224" y="1235303"/>
                </a:lnTo>
                <a:lnTo>
                  <a:pt x="1037526" y="1189164"/>
                </a:lnTo>
                <a:lnTo>
                  <a:pt x="1042809" y="1142390"/>
                </a:lnTo>
                <a:lnTo>
                  <a:pt x="1046010" y="1095019"/>
                </a:lnTo>
                <a:lnTo>
                  <a:pt x="1047089" y="1047089"/>
                </a:lnTo>
                <a:close/>
              </a:path>
              <a:path w="2094230" h="2094229" extrusionOk="0">
                <a:moveTo>
                  <a:pt x="2094179" y="1047089"/>
                </a:moveTo>
                <a:lnTo>
                  <a:pt x="2093099" y="999159"/>
                </a:lnTo>
                <a:lnTo>
                  <a:pt x="2089899" y="951776"/>
                </a:lnTo>
                <a:lnTo>
                  <a:pt x="2084616" y="905002"/>
                </a:lnTo>
                <a:lnTo>
                  <a:pt x="2077313" y="858875"/>
                </a:lnTo>
                <a:lnTo>
                  <a:pt x="2068017" y="813435"/>
                </a:lnTo>
                <a:lnTo>
                  <a:pt x="2056777" y="768731"/>
                </a:lnTo>
                <a:lnTo>
                  <a:pt x="2043645" y="724814"/>
                </a:lnTo>
                <a:lnTo>
                  <a:pt x="2028672" y="681723"/>
                </a:lnTo>
                <a:lnTo>
                  <a:pt x="2011895" y="639508"/>
                </a:lnTo>
                <a:lnTo>
                  <a:pt x="1993366" y="598220"/>
                </a:lnTo>
                <a:lnTo>
                  <a:pt x="1973122" y="557911"/>
                </a:lnTo>
                <a:lnTo>
                  <a:pt x="1951228" y="518604"/>
                </a:lnTo>
                <a:lnTo>
                  <a:pt x="1927707" y="480364"/>
                </a:lnTo>
                <a:lnTo>
                  <a:pt x="1902612" y="443230"/>
                </a:lnTo>
                <a:lnTo>
                  <a:pt x="1876005" y="407238"/>
                </a:lnTo>
                <a:lnTo>
                  <a:pt x="1847913" y="372465"/>
                </a:lnTo>
                <a:lnTo>
                  <a:pt x="1818398" y="338924"/>
                </a:lnTo>
                <a:lnTo>
                  <a:pt x="1787499" y="306679"/>
                </a:lnTo>
                <a:lnTo>
                  <a:pt x="1755254" y="275780"/>
                </a:lnTo>
                <a:lnTo>
                  <a:pt x="1721713" y="246265"/>
                </a:lnTo>
                <a:lnTo>
                  <a:pt x="1686941" y="218173"/>
                </a:lnTo>
                <a:lnTo>
                  <a:pt x="1650961" y="191566"/>
                </a:lnTo>
                <a:lnTo>
                  <a:pt x="1613827" y="166471"/>
                </a:lnTo>
                <a:lnTo>
                  <a:pt x="1575574" y="142951"/>
                </a:lnTo>
                <a:lnTo>
                  <a:pt x="1536268" y="121056"/>
                </a:lnTo>
                <a:lnTo>
                  <a:pt x="1495958" y="100812"/>
                </a:lnTo>
                <a:lnTo>
                  <a:pt x="1454670" y="82283"/>
                </a:lnTo>
                <a:lnTo>
                  <a:pt x="1412455" y="65506"/>
                </a:lnTo>
                <a:lnTo>
                  <a:pt x="1369364" y="50533"/>
                </a:lnTo>
                <a:lnTo>
                  <a:pt x="1325448" y="37401"/>
                </a:lnTo>
                <a:lnTo>
                  <a:pt x="1280744" y="26162"/>
                </a:lnTo>
                <a:lnTo>
                  <a:pt x="1235303" y="16865"/>
                </a:lnTo>
                <a:lnTo>
                  <a:pt x="1189177" y="9550"/>
                </a:lnTo>
                <a:lnTo>
                  <a:pt x="1142403" y="4279"/>
                </a:lnTo>
                <a:lnTo>
                  <a:pt x="1095019" y="1079"/>
                </a:lnTo>
                <a:lnTo>
                  <a:pt x="1047089" y="0"/>
                </a:lnTo>
                <a:lnTo>
                  <a:pt x="1047089" y="1047089"/>
                </a:lnTo>
                <a:lnTo>
                  <a:pt x="1047089" y="2094179"/>
                </a:lnTo>
                <a:lnTo>
                  <a:pt x="1095019" y="2093099"/>
                </a:lnTo>
                <a:lnTo>
                  <a:pt x="1142403" y="2089899"/>
                </a:lnTo>
                <a:lnTo>
                  <a:pt x="1189177" y="2084616"/>
                </a:lnTo>
                <a:lnTo>
                  <a:pt x="1235303" y="2077300"/>
                </a:lnTo>
                <a:lnTo>
                  <a:pt x="1280744" y="2068004"/>
                </a:lnTo>
                <a:lnTo>
                  <a:pt x="1325448" y="2056765"/>
                </a:lnTo>
                <a:lnTo>
                  <a:pt x="1369364" y="2043645"/>
                </a:lnTo>
                <a:lnTo>
                  <a:pt x="1412455" y="2028659"/>
                </a:lnTo>
                <a:lnTo>
                  <a:pt x="1454670" y="2011883"/>
                </a:lnTo>
                <a:lnTo>
                  <a:pt x="1495958" y="1993353"/>
                </a:lnTo>
                <a:lnTo>
                  <a:pt x="1536268" y="1973122"/>
                </a:lnTo>
                <a:lnTo>
                  <a:pt x="1575574" y="1951215"/>
                </a:lnTo>
                <a:lnTo>
                  <a:pt x="1613827" y="1927694"/>
                </a:lnTo>
                <a:lnTo>
                  <a:pt x="1650961" y="1902612"/>
                </a:lnTo>
                <a:lnTo>
                  <a:pt x="1686941" y="1875993"/>
                </a:lnTo>
                <a:lnTo>
                  <a:pt x="1721713" y="1847913"/>
                </a:lnTo>
                <a:lnTo>
                  <a:pt x="1755254" y="1818386"/>
                </a:lnTo>
                <a:lnTo>
                  <a:pt x="1787499" y="1787486"/>
                </a:lnTo>
                <a:lnTo>
                  <a:pt x="1818398" y="1755241"/>
                </a:lnTo>
                <a:lnTo>
                  <a:pt x="1847913" y="1721713"/>
                </a:lnTo>
                <a:lnTo>
                  <a:pt x="1876005" y="1686928"/>
                </a:lnTo>
                <a:lnTo>
                  <a:pt x="1902612" y="1650949"/>
                </a:lnTo>
                <a:lnTo>
                  <a:pt x="1927707" y="1613814"/>
                </a:lnTo>
                <a:lnTo>
                  <a:pt x="1951228" y="1575574"/>
                </a:lnTo>
                <a:lnTo>
                  <a:pt x="1973122" y="1536268"/>
                </a:lnTo>
                <a:lnTo>
                  <a:pt x="1993366" y="1495945"/>
                </a:lnTo>
                <a:lnTo>
                  <a:pt x="2011895" y="1454658"/>
                </a:lnTo>
                <a:lnTo>
                  <a:pt x="2028672" y="1412443"/>
                </a:lnTo>
                <a:lnTo>
                  <a:pt x="2043645" y="1369364"/>
                </a:lnTo>
                <a:lnTo>
                  <a:pt x="2056777" y="1325435"/>
                </a:lnTo>
                <a:lnTo>
                  <a:pt x="2068017" y="1280744"/>
                </a:lnTo>
                <a:lnTo>
                  <a:pt x="2077313" y="1235303"/>
                </a:lnTo>
                <a:lnTo>
                  <a:pt x="2084616" y="1189164"/>
                </a:lnTo>
                <a:lnTo>
                  <a:pt x="2089899" y="1142390"/>
                </a:lnTo>
                <a:lnTo>
                  <a:pt x="2093099" y="1095019"/>
                </a:lnTo>
                <a:lnTo>
                  <a:pt x="2094179" y="1047089"/>
                </a:lnTo>
                <a:close/>
              </a:path>
            </a:pathLst>
          </a:custGeom>
          <a:solidFill>
            <a:srgbClr val="8ACDC3"/>
          </a:solidFill>
          <a:ln>
            <a:noFill/>
          </a:ln>
        </p:spPr>
        <p:txBody>
          <a:bodyPr spcFirstLastPara="1" wrap="square" lIns="0" tIns="0" rIns="0" bIns="0" anchor="t" anchorCtr="0">
            <a:noAutofit/>
          </a:bodyPr>
          <a:lstStyle/>
          <a:p>
            <a:endParaRPr lang="en-US" sz="849">
              <a:solidFill>
                <a:srgbClr val="000000"/>
              </a:solidFill>
              <a:latin typeface="Swedbank Headline Bold" panose="02000000000000000000" pitchFamily="2" charset="0"/>
              <a:ea typeface="Arial"/>
              <a:cs typeface="Arial"/>
              <a:sym typeface="Arial"/>
            </a:endParaRPr>
          </a:p>
        </p:txBody>
      </p:sp>
      <p:sp>
        <p:nvSpPr>
          <p:cNvPr id="47" name="Google Shape;47;p7"/>
          <p:cNvSpPr txBox="1"/>
          <p:nvPr/>
        </p:nvSpPr>
        <p:spPr>
          <a:xfrm>
            <a:off x="3868022" y="3425710"/>
            <a:ext cx="7104778" cy="2777765"/>
          </a:xfrm>
          <a:prstGeom prst="rect">
            <a:avLst/>
          </a:prstGeom>
          <a:noFill/>
          <a:ln>
            <a:noFill/>
          </a:ln>
        </p:spPr>
        <p:txBody>
          <a:bodyPr spcFirstLastPara="1" wrap="square" lIns="0" tIns="7701" rIns="0" bIns="0" anchor="t" anchorCtr="0">
            <a:spAutoFit/>
          </a:bodyPr>
          <a:lstStyle/>
          <a:p>
            <a:r>
              <a:rPr lang="en-GB" sz="6000" err="1">
                <a:solidFill>
                  <a:srgbClr val="FF5E00"/>
                </a:solidFill>
                <a:latin typeface="+mj-lt"/>
              </a:rPr>
              <a:t>Pinigai</a:t>
            </a:r>
            <a:r>
              <a:rPr lang="en-GB" sz="6000">
                <a:solidFill>
                  <a:srgbClr val="FF5E00"/>
                </a:solidFill>
                <a:latin typeface="+mj-lt"/>
              </a:rPr>
              <a:t>, </a:t>
            </a:r>
            <a:r>
              <a:rPr lang="en-GB" sz="6000" err="1">
                <a:solidFill>
                  <a:srgbClr val="FF5E00"/>
                </a:solidFill>
                <a:latin typeface="+mj-lt"/>
              </a:rPr>
              <a:t>emocijos</a:t>
            </a:r>
            <a:r>
              <a:rPr lang="en-GB" sz="6000">
                <a:solidFill>
                  <a:srgbClr val="FF5E00"/>
                </a:solidFill>
                <a:latin typeface="+mj-lt"/>
              </a:rPr>
              <a:t> </a:t>
            </a:r>
            <a:r>
              <a:rPr lang="en-GB" sz="6000" err="1">
                <a:solidFill>
                  <a:srgbClr val="FF5E00"/>
                </a:solidFill>
                <a:latin typeface="+mj-lt"/>
              </a:rPr>
              <a:t>ir</a:t>
            </a:r>
            <a:r>
              <a:rPr lang="en-GB" sz="6000">
                <a:solidFill>
                  <a:srgbClr val="FF5E00"/>
                </a:solidFill>
                <a:latin typeface="+mj-lt"/>
              </a:rPr>
              <a:t> </a:t>
            </a:r>
            <a:r>
              <a:rPr lang="en-GB" sz="6000" err="1">
                <a:solidFill>
                  <a:srgbClr val="FF5E00"/>
                </a:solidFill>
                <a:latin typeface="+mj-lt"/>
              </a:rPr>
              <a:t>spaudimas</a:t>
            </a:r>
            <a:r>
              <a:rPr lang="lt-LT" sz="6000">
                <a:solidFill>
                  <a:srgbClr val="FF5E00"/>
                </a:solidFill>
                <a:latin typeface="+mj-lt"/>
              </a:rPr>
              <a:t> pirkti</a:t>
            </a:r>
            <a:r>
              <a:rPr lang="en-GB" sz="6000">
                <a:solidFill>
                  <a:srgbClr val="FF5E00"/>
                </a:solidFill>
                <a:latin typeface="+mj-lt"/>
              </a:rPr>
              <a:t>: </a:t>
            </a:r>
            <a:r>
              <a:rPr lang="en-GB" sz="6000" err="1">
                <a:solidFill>
                  <a:srgbClr val="FF5E00"/>
                </a:solidFill>
                <a:latin typeface="+mj-lt"/>
              </a:rPr>
              <a:t>kaip</a:t>
            </a:r>
            <a:r>
              <a:rPr lang="en-GB" sz="6000">
                <a:solidFill>
                  <a:srgbClr val="FF5E00"/>
                </a:solidFill>
                <a:latin typeface="+mj-lt"/>
              </a:rPr>
              <a:t> </a:t>
            </a:r>
            <a:r>
              <a:rPr lang="en-GB" sz="6000" err="1">
                <a:solidFill>
                  <a:srgbClr val="FF5E00"/>
                </a:solidFill>
                <a:latin typeface="+mj-lt"/>
              </a:rPr>
              <a:t>likti</a:t>
            </a:r>
            <a:r>
              <a:rPr lang="en-GB" sz="6000">
                <a:solidFill>
                  <a:srgbClr val="FF5E00"/>
                </a:solidFill>
                <a:latin typeface="+mj-lt"/>
              </a:rPr>
              <a:t> </a:t>
            </a:r>
            <a:r>
              <a:rPr lang="en-GB" sz="6000" err="1">
                <a:solidFill>
                  <a:srgbClr val="FF5E00"/>
                </a:solidFill>
                <a:latin typeface="+mj-lt"/>
              </a:rPr>
              <a:t>savimi</a:t>
            </a:r>
            <a:r>
              <a:rPr lang="en-GB" sz="6000">
                <a:solidFill>
                  <a:srgbClr val="FF5E00"/>
                </a:solidFill>
                <a:latin typeface="+mj-lt"/>
              </a:rPr>
              <a:t>?</a:t>
            </a:r>
            <a:endParaRPr lang="en-US" sz="6000" b="1">
              <a:solidFill>
                <a:srgbClr val="FF5E00"/>
              </a:solidFill>
              <a:latin typeface="+mj-lt"/>
            </a:endParaRPr>
          </a:p>
        </p:txBody>
      </p:sp>
      <p:sp>
        <p:nvSpPr>
          <p:cNvPr id="2" name="Title 1">
            <a:extLst>
              <a:ext uri="{FF2B5EF4-FFF2-40B4-BE49-F238E27FC236}">
                <a16:creationId xmlns:a16="http://schemas.microsoft.com/office/drawing/2014/main" id="{37DDC281-1CA5-E67A-1BE1-12C32B2D36B9}"/>
              </a:ext>
            </a:extLst>
          </p:cNvPr>
          <p:cNvSpPr txBox="1">
            <a:spLocks/>
          </p:cNvSpPr>
          <p:nvPr/>
        </p:nvSpPr>
        <p:spPr>
          <a:xfrm>
            <a:off x="4529793" y="2042464"/>
            <a:ext cx="3431837" cy="913824"/>
          </a:xfrm>
          <a:prstGeom prst="rect">
            <a:avLst/>
          </a:prstGeom>
        </p:spPr>
        <p:txBody>
          <a:bodyPr>
            <a:noAutofit/>
          </a:bodyPr>
          <a:lstStyle>
            <a:lvl1pPr algn="l" defTabSz="914400" rtl="0" eaLnBrk="1" latinLnBrk="0" hangingPunct="1">
              <a:lnSpc>
                <a:spcPct val="90000"/>
              </a:lnSpc>
              <a:spcBef>
                <a:spcPct val="0"/>
              </a:spcBef>
              <a:buNone/>
              <a:defRPr sz="3600" b="1" kern="1200">
                <a:solidFill>
                  <a:srgbClr val="FF5F00"/>
                </a:solidFill>
                <a:latin typeface="+mj-lt"/>
                <a:ea typeface="+mj-ea"/>
                <a:cs typeface="+mj-cs"/>
              </a:defRPr>
            </a:lvl1pPr>
          </a:lstStyle>
          <a:p>
            <a:pPr algn="ctr">
              <a:lnSpc>
                <a:spcPct val="80000"/>
              </a:lnSpc>
            </a:pPr>
            <a:r>
              <a:rPr lang="lt-LT" sz="6600">
                <a:solidFill>
                  <a:schemeClr val="bg1"/>
                </a:solidFill>
                <a:latin typeface="Swedbank Headline Black" panose="02000000000000000000" pitchFamily="2" charset="0"/>
              </a:rPr>
              <a:t>Pamoka</a:t>
            </a:r>
            <a:endParaRPr lang="en-US" sz="6600">
              <a:solidFill>
                <a:schemeClr val="bg1"/>
              </a:solidFill>
              <a:latin typeface="Swedbank Headline Black" panose="02000000000000000000" pitchFamily="2" charset="0"/>
            </a:endParaRPr>
          </a:p>
        </p:txBody>
      </p:sp>
      <p:pic>
        <p:nvPicPr>
          <p:cNvPr id="7" name="Picture 6">
            <a:extLst>
              <a:ext uri="{FF2B5EF4-FFF2-40B4-BE49-F238E27FC236}">
                <a16:creationId xmlns:a16="http://schemas.microsoft.com/office/drawing/2014/main" id="{28511F5D-60E0-7413-1D9B-817998B41A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2172" y="487179"/>
            <a:ext cx="2006251" cy="962568"/>
          </a:xfrm>
          <a:prstGeom prst="rect">
            <a:avLst/>
          </a:prstGeom>
        </p:spPr>
      </p:pic>
      <p:pic>
        <p:nvPicPr>
          <p:cNvPr id="8" name="Picture 7" descr="A white background with green lines&#10;&#10;AI-generated content may be incorrect.">
            <a:extLst>
              <a:ext uri="{FF2B5EF4-FFF2-40B4-BE49-F238E27FC236}">
                <a16:creationId xmlns:a16="http://schemas.microsoft.com/office/drawing/2014/main" id="{5F7A28EE-DE48-8673-586C-79DCD60EDD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502885"/>
            <a:ext cx="2757008" cy="1003186"/>
          </a:xfrm>
          <a:prstGeom prst="rect">
            <a:avLst/>
          </a:prstGeom>
        </p:spPr>
      </p:pic>
      <p:sp>
        <p:nvSpPr>
          <p:cNvPr id="43" name="Google Shape;43;p7"/>
          <p:cNvSpPr/>
          <p:nvPr/>
        </p:nvSpPr>
        <p:spPr>
          <a:xfrm>
            <a:off x="1479739" y="5638135"/>
            <a:ext cx="1099253" cy="732686"/>
          </a:xfrm>
          <a:custGeom>
            <a:avLst/>
            <a:gdLst/>
            <a:ahLst/>
            <a:cxnLst/>
            <a:rect l="l" t="t" r="r" b="b"/>
            <a:pathLst>
              <a:path w="1570989" h="1047115" extrusionOk="0">
                <a:moveTo>
                  <a:pt x="523544" y="523544"/>
                </a:moveTo>
                <a:lnTo>
                  <a:pt x="521411" y="475894"/>
                </a:lnTo>
                <a:lnTo>
                  <a:pt x="515112" y="429437"/>
                </a:lnTo>
                <a:lnTo>
                  <a:pt x="504850" y="384365"/>
                </a:lnTo>
                <a:lnTo>
                  <a:pt x="490791" y="340868"/>
                </a:lnTo>
                <a:lnTo>
                  <a:pt x="473138" y="299110"/>
                </a:lnTo>
                <a:lnTo>
                  <a:pt x="452069" y="259295"/>
                </a:lnTo>
                <a:lnTo>
                  <a:pt x="427761" y="221615"/>
                </a:lnTo>
                <a:lnTo>
                  <a:pt x="400418" y="186232"/>
                </a:lnTo>
                <a:lnTo>
                  <a:pt x="370205" y="153339"/>
                </a:lnTo>
                <a:lnTo>
                  <a:pt x="337312" y="123126"/>
                </a:lnTo>
                <a:lnTo>
                  <a:pt x="301929" y="95783"/>
                </a:lnTo>
                <a:lnTo>
                  <a:pt x="264248" y="71475"/>
                </a:lnTo>
                <a:lnTo>
                  <a:pt x="224434" y="50406"/>
                </a:lnTo>
                <a:lnTo>
                  <a:pt x="182689" y="32753"/>
                </a:lnTo>
                <a:lnTo>
                  <a:pt x="139179" y="18694"/>
                </a:lnTo>
                <a:lnTo>
                  <a:pt x="94107" y="8432"/>
                </a:lnTo>
                <a:lnTo>
                  <a:pt x="47663" y="2133"/>
                </a:lnTo>
                <a:lnTo>
                  <a:pt x="0" y="0"/>
                </a:lnTo>
                <a:lnTo>
                  <a:pt x="0" y="1047089"/>
                </a:lnTo>
                <a:lnTo>
                  <a:pt x="47663" y="1044943"/>
                </a:lnTo>
                <a:lnTo>
                  <a:pt x="94107" y="1038656"/>
                </a:lnTo>
                <a:lnTo>
                  <a:pt x="139179" y="1028382"/>
                </a:lnTo>
                <a:lnTo>
                  <a:pt x="182689" y="1014336"/>
                </a:lnTo>
                <a:lnTo>
                  <a:pt x="224434" y="996683"/>
                </a:lnTo>
                <a:lnTo>
                  <a:pt x="264248" y="975601"/>
                </a:lnTo>
                <a:lnTo>
                  <a:pt x="301929" y="951306"/>
                </a:lnTo>
                <a:lnTo>
                  <a:pt x="337312" y="923950"/>
                </a:lnTo>
                <a:lnTo>
                  <a:pt x="370205" y="893749"/>
                </a:lnTo>
                <a:lnTo>
                  <a:pt x="400418" y="860856"/>
                </a:lnTo>
                <a:lnTo>
                  <a:pt x="427761" y="825474"/>
                </a:lnTo>
                <a:lnTo>
                  <a:pt x="452069" y="787781"/>
                </a:lnTo>
                <a:lnTo>
                  <a:pt x="473138" y="747966"/>
                </a:lnTo>
                <a:lnTo>
                  <a:pt x="490791" y="706221"/>
                </a:lnTo>
                <a:lnTo>
                  <a:pt x="504850" y="662724"/>
                </a:lnTo>
                <a:lnTo>
                  <a:pt x="515112" y="617651"/>
                </a:lnTo>
                <a:lnTo>
                  <a:pt x="521411" y="571195"/>
                </a:lnTo>
                <a:lnTo>
                  <a:pt x="523544" y="523544"/>
                </a:lnTo>
                <a:close/>
              </a:path>
              <a:path w="1570989" h="1047115" extrusionOk="0">
                <a:moveTo>
                  <a:pt x="1047089" y="523544"/>
                </a:moveTo>
                <a:lnTo>
                  <a:pt x="1044956" y="475894"/>
                </a:lnTo>
                <a:lnTo>
                  <a:pt x="1038656" y="429437"/>
                </a:lnTo>
                <a:lnTo>
                  <a:pt x="1028395" y="384365"/>
                </a:lnTo>
                <a:lnTo>
                  <a:pt x="1014336" y="340868"/>
                </a:lnTo>
                <a:lnTo>
                  <a:pt x="996683" y="299110"/>
                </a:lnTo>
                <a:lnTo>
                  <a:pt x="975614" y="259295"/>
                </a:lnTo>
                <a:lnTo>
                  <a:pt x="951306" y="221615"/>
                </a:lnTo>
                <a:lnTo>
                  <a:pt x="923963" y="186232"/>
                </a:lnTo>
                <a:lnTo>
                  <a:pt x="893749" y="153339"/>
                </a:lnTo>
                <a:lnTo>
                  <a:pt x="860856" y="123126"/>
                </a:lnTo>
                <a:lnTo>
                  <a:pt x="825474" y="95783"/>
                </a:lnTo>
                <a:lnTo>
                  <a:pt x="787793" y="71475"/>
                </a:lnTo>
                <a:lnTo>
                  <a:pt x="747979" y="50406"/>
                </a:lnTo>
                <a:lnTo>
                  <a:pt x="706234" y="32753"/>
                </a:lnTo>
                <a:lnTo>
                  <a:pt x="662724" y="18694"/>
                </a:lnTo>
                <a:lnTo>
                  <a:pt x="617651" y="8432"/>
                </a:lnTo>
                <a:lnTo>
                  <a:pt x="571207" y="2133"/>
                </a:lnTo>
                <a:lnTo>
                  <a:pt x="523544" y="0"/>
                </a:lnTo>
                <a:lnTo>
                  <a:pt x="523544" y="523544"/>
                </a:lnTo>
                <a:lnTo>
                  <a:pt x="523544" y="1047089"/>
                </a:lnTo>
                <a:lnTo>
                  <a:pt x="571207" y="1044943"/>
                </a:lnTo>
                <a:lnTo>
                  <a:pt x="617651" y="1038656"/>
                </a:lnTo>
                <a:lnTo>
                  <a:pt x="662724" y="1028382"/>
                </a:lnTo>
                <a:lnTo>
                  <a:pt x="706234" y="1014336"/>
                </a:lnTo>
                <a:lnTo>
                  <a:pt x="747979" y="996683"/>
                </a:lnTo>
                <a:lnTo>
                  <a:pt x="787793" y="975601"/>
                </a:lnTo>
                <a:lnTo>
                  <a:pt x="825474" y="951306"/>
                </a:lnTo>
                <a:lnTo>
                  <a:pt x="860856" y="923950"/>
                </a:lnTo>
                <a:lnTo>
                  <a:pt x="893749" y="893749"/>
                </a:lnTo>
                <a:lnTo>
                  <a:pt x="923963" y="860856"/>
                </a:lnTo>
                <a:lnTo>
                  <a:pt x="951306" y="825474"/>
                </a:lnTo>
                <a:lnTo>
                  <a:pt x="975614" y="787781"/>
                </a:lnTo>
                <a:lnTo>
                  <a:pt x="996683" y="747966"/>
                </a:lnTo>
                <a:lnTo>
                  <a:pt x="1014336" y="706221"/>
                </a:lnTo>
                <a:lnTo>
                  <a:pt x="1028395" y="662724"/>
                </a:lnTo>
                <a:lnTo>
                  <a:pt x="1038656" y="617651"/>
                </a:lnTo>
                <a:lnTo>
                  <a:pt x="1044956" y="571195"/>
                </a:lnTo>
                <a:lnTo>
                  <a:pt x="1047089" y="523544"/>
                </a:lnTo>
                <a:close/>
              </a:path>
              <a:path w="1570989" h="1047115" extrusionOk="0">
                <a:moveTo>
                  <a:pt x="1570634" y="523544"/>
                </a:moveTo>
                <a:lnTo>
                  <a:pt x="1568500" y="475894"/>
                </a:lnTo>
                <a:lnTo>
                  <a:pt x="1562201" y="429437"/>
                </a:lnTo>
                <a:lnTo>
                  <a:pt x="1551940" y="384365"/>
                </a:lnTo>
                <a:lnTo>
                  <a:pt x="1537881" y="340868"/>
                </a:lnTo>
                <a:lnTo>
                  <a:pt x="1520228" y="299110"/>
                </a:lnTo>
                <a:lnTo>
                  <a:pt x="1499158" y="259295"/>
                </a:lnTo>
                <a:lnTo>
                  <a:pt x="1474851" y="221615"/>
                </a:lnTo>
                <a:lnTo>
                  <a:pt x="1447507" y="186232"/>
                </a:lnTo>
                <a:lnTo>
                  <a:pt x="1417294" y="153339"/>
                </a:lnTo>
                <a:lnTo>
                  <a:pt x="1384401" y="123126"/>
                </a:lnTo>
                <a:lnTo>
                  <a:pt x="1349019" y="95783"/>
                </a:lnTo>
                <a:lnTo>
                  <a:pt x="1311338" y="71475"/>
                </a:lnTo>
                <a:lnTo>
                  <a:pt x="1271524" y="50406"/>
                </a:lnTo>
                <a:lnTo>
                  <a:pt x="1229779" y="32753"/>
                </a:lnTo>
                <a:lnTo>
                  <a:pt x="1186268" y="18694"/>
                </a:lnTo>
                <a:lnTo>
                  <a:pt x="1141196" y="8432"/>
                </a:lnTo>
                <a:lnTo>
                  <a:pt x="1094752" y="2133"/>
                </a:lnTo>
                <a:lnTo>
                  <a:pt x="1047089" y="0"/>
                </a:lnTo>
                <a:lnTo>
                  <a:pt x="1047089" y="523544"/>
                </a:lnTo>
                <a:lnTo>
                  <a:pt x="1047089" y="1047089"/>
                </a:lnTo>
                <a:lnTo>
                  <a:pt x="1094752" y="1044943"/>
                </a:lnTo>
                <a:lnTo>
                  <a:pt x="1141196" y="1038656"/>
                </a:lnTo>
                <a:lnTo>
                  <a:pt x="1186268" y="1028382"/>
                </a:lnTo>
                <a:lnTo>
                  <a:pt x="1229779" y="1014336"/>
                </a:lnTo>
                <a:lnTo>
                  <a:pt x="1271524" y="996683"/>
                </a:lnTo>
                <a:lnTo>
                  <a:pt x="1311338" y="975601"/>
                </a:lnTo>
                <a:lnTo>
                  <a:pt x="1349019" y="951306"/>
                </a:lnTo>
                <a:lnTo>
                  <a:pt x="1384401" y="923950"/>
                </a:lnTo>
                <a:lnTo>
                  <a:pt x="1417294" y="893749"/>
                </a:lnTo>
                <a:lnTo>
                  <a:pt x="1447507" y="860856"/>
                </a:lnTo>
                <a:lnTo>
                  <a:pt x="1474851" y="825474"/>
                </a:lnTo>
                <a:lnTo>
                  <a:pt x="1499158" y="787781"/>
                </a:lnTo>
                <a:lnTo>
                  <a:pt x="1520228" y="747966"/>
                </a:lnTo>
                <a:lnTo>
                  <a:pt x="1537881" y="706221"/>
                </a:lnTo>
                <a:lnTo>
                  <a:pt x="1551940" y="662724"/>
                </a:lnTo>
                <a:lnTo>
                  <a:pt x="1562201" y="617651"/>
                </a:lnTo>
                <a:lnTo>
                  <a:pt x="1568500" y="571195"/>
                </a:lnTo>
                <a:lnTo>
                  <a:pt x="1570634" y="523544"/>
                </a:lnTo>
                <a:close/>
              </a:path>
            </a:pathLst>
          </a:custGeom>
          <a:solidFill>
            <a:srgbClr val="FF5E00"/>
          </a:solidFill>
          <a:ln>
            <a:noFill/>
          </a:ln>
        </p:spPr>
        <p:txBody>
          <a:bodyPr spcFirstLastPara="1" wrap="square" lIns="0" tIns="0" rIns="0" bIns="0" anchor="t" anchorCtr="0">
            <a:noAutofit/>
          </a:bodyPr>
          <a:lstStyle/>
          <a:p>
            <a:endParaRPr lang="en-US" sz="849">
              <a:solidFill>
                <a:srgbClr val="000000"/>
              </a:solidFill>
              <a:latin typeface="Swedbank Headline Bold" panose="02000000000000000000" pitchFamily="2" charset="0"/>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a:extLst>
            <a:ext uri="{FF2B5EF4-FFF2-40B4-BE49-F238E27FC236}">
              <a16:creationId xmlns:a16="http://schemas.microsoft.com/office/drawing/2014/main" id="{DDE29C46-3E90-DE05-407F-8735073E06AA}"/>
            </a:ext>
          </a:extLst>
        </p:cNvPr>
        <p:cNvGrpSpPr/>
        <p:nvPr/>
      </p:nvGrpSpPr>
      <p:grpSpPr>
        <a:xfrm>
          <a:off x="0" y="0"/>
          <a:ext cx="0" cy="0"/>
          <a:chOff x="0" y="0"/>
          <a:chExt cx="0" cy="0"/>
        </a:xfrm>
      </p:grpSpPr>
      <p:sp>
        <p:nvSpPr>
          <p:cNvPr id="20" name="Google Shape;259;p16">
            <a:extLst>
              <a:ext uri="{FF2B5EF4-FFF2-40B4-BE49-F238E27FC236}">
                <a16:creationId xmlns:a16="http://schemas.microsoft.com/office/drawing/2014/main" id="{35D26AA7-E7B1-326A-9D1B-4E6FF22B5E4A}"/>
              </a:ext>
            </a:extLst>
          </p:cNvPr>
          <p:cNvSpPr/>
          <p:nvPr/>
        </p:nvSpPr>
        <p:spPr>
          <a:xfrm>
            <a:off x="9376799" y="2076085"/>
            <a:ext cx="2782139" cy="4760394"/>
          </a:xfrm>
          <a:custGeom>
            <a:avLst/>
            <a:gdLst/>
            <a:ahLst/>
            <a:cxnLst/>
            <a:rect l="l" t="t" r="r" b="b"/>
            <a:pathLst>
              <a:path w="6701790" h="7644130" extrusionOk="0">
                <a:moveTo>
                  <a:pt x="6701366" y="0"/>
                </a:moveTo>
                <a:lnTo>
                  <a:pt x="0" y="0"/>
                </a:lnTo>
                <a:lnTo>
                  <a:pt x="0" y="7643746"/>
                </a:lnTo>
                <a:lnTo>
                  <a:pt x="6701366" y="7643746"/>
                </a:lnTo>
                <a:lnTo>
                  <a:pt x="6701366" y="0"/>
                </a:lnTo>
                <a:close/>
              </a:path>
            </a:pathLst>
          </a:custGeom>
          <a:solidFill>
            <a:srgbClr val="FFFFFF"/>
          </a:solidFill>
          <a:ln>
            <a:noFill/>
          </a:ln>
        </p:spPr>
        <p:txBody>
          <a:bodyPr spcFirstLastPara="1" wrap="square" lIns="0" tIns="0" rIns="0" bIns="0" anchor="t" anchorCtr="0">
            <a:noAutofit/>
          </a:bodyPr>
          <a:lstStyle/>
          <a:p>
            <a:endParaRPr sz="849">
              <a:solidFill>
                <a:srgbClr val="000000"/>
              </a:solidFill>
              <a:latin typeface="Arial"/>
              <a:ea typeface="Arial"/>
              <a:cs typeface="Arial"/>
              <a:sym typeface="Arial"/>
            </a:endParaRPr>
          </a:p>
        </p:txBody>
      </p:sp>
      <p:sp>
        <p:nvSpPr>
          <p:cNvPr id="19" name="Google Shape;259;p16">
            <a:extLst>
              <a:ext uri="{FF2B5EF4-FFF2-40B4-BE49-F238E27FC236}">
                <a16:creationId xmlns:a16="http://schemas.microsoft.com/office/drawing/2014/main" id="{4152665B-45DD-3EC7-0682-3BAD44D9F4E8}"/>
              </a:ext>
            </a:extLst>
          </p:cNvPr>
          <p:cNvSpPr/>
          <p:nvPr/>
        </p:nvSpPr>
        <p:spPr>
          <a:xfrm>
            <a:off x="6096" y="2065815"/>
            <a:ext cx="3201439" cy="4760394"/>
          </a:xfrm>
          <a:custGeom>
            <a:avLst/>
            <a:gdLst/>
            <a:ahLst/>
            <a:cxnLst/>
            <a:rect l="l" t="t" r="r" b="b"/>
            <a:pathLst>
              <a:path w="6701790" h="7644130" extrusionOk="0">
                <a:moveTo>
                  <a:pt x="6701366" y="0"/>
                </a:moveTo>
                <a:lnTo>
                  <a:pt x="0" y="0"/>
                </a:lnTo>
                <a:lnTo>
                  <a:pt x="0" y="7643746"/>
                </a:lnTo>
                <a:lnTo>
                  <a:pt x="6701366" y="7643746"/>
                </a:lnTo>
                <a:lnTo>
                  <a:pt x="6701366" y="0"/>
                </a:lnTo>
                <a:close/>
              </a:path>
            </a:pathLst>
          </a:custGeom>
          <a:solidFill>
            <a:srgbClr val="FFFFFF"/>
          </a:solidFill>
          <a:ln>
            <a:noFill/>
          </a:ln>
        </p:spPr>
        <p:txBody>
          <a:bodyPr spcFirstLastPara="1" wrap="square" lIns="0" tIns="0" rIns="0" bIns="0" anchor="t" anchorCtr="0">
            <a:noAutofit/>
          </a:bodyPr>
          <a:lstStyle/>
          <a:p>
            <a:endParaRPr sz="849">
              <a:solidFill>
                <a:srgbClr val="000000"/>
              </a:solidFill>
              <a:latin typeface="Arial"/>
              <a:ea typeface="Arial"/>
              <a:cs typeface="Arial"/>
              <a:sym typeface="Arial"/>
            </a:endParaRPr>
          </a:p>
        </p:txBody>
      </p:sp>
      <p:sp>
        <p:nvSpPr>
          <p:cNvPr id="2" name="Title 1">
            <a:extLst>
              <a:ext uri="{FF2B5EF4-FFF2-40B4-BE49-F238E27FC236}">
                <a16:creationId xmlns:a16="http://schemas.microsoft.com/office/drawing/2014/main" id="{9418C2F4-D2C1-7E47-77BB-372D89F7B456}"/>
              </a:ext>
            </a:extLst>
          </p:cNvPr>
          <p:cNvSpPr>
            <a:spLocks noGrp="1"/>
          </p:cNvSpPr>
          <p:nvPr>
            <p:ph type="title"/>
          </p:nvPr>
        </p:nvSpPr>
        <p:spPr>
          <a:xfrm>
            <a:off x="784224" y="671941"/>
            <a:ext cx="9274175" cy="790544"/>
          </a:xfrm>
        </p:spPr>
        <p:txBody>
          <a:bodyPr/>
          <a:lstStyle/>
          <a:p>
            <a:r>
              <a:rPr lang="en-GB" sz="6000" err="1"/>
              <a:t>Ką</a:t>
            </a:r>
            <a:r>
              <a:rPr lang="en-GB" sz="6000"/>
              <a:t> man </a:t>
            </a:r>
            <a:r>
              <a:rPr lang="en-GB" sz="6000" err="1"/>
              <a:t>suteikia</a:t>
            </a:r>
            <a:r>
              <a:rPr lang="en-GB" sz="6000"/>
              <a:t> </a:t>
            </a:r>
            <a:r>
              <a:rPr lang="en-GB" sz="6000" err="1"/>
              <a:t>pinigai</a:t>
            </a:r>
            <a:r>
              <a:rPr lang="en-GB" sz="6000"/>
              <a:t>?</a:t>
            </a:r>
          </a:p>
        </p:txBody>
      </p:sp>
      <p:sp>
        <p:nvSpPr>
          <p:cNvPr id="5" name="Google Shape;128;p12">
            <a:extLst>
              <a:ext uri="{FF2B5EF4-FFF2-40B4-BE49-F238E27FC236}">
                <a16:creationId xmlns:a16="http://schemas.microsoft.com/office/drawing/2014/main" id="{9C795F25-3C4C-08DC-34F5-3F61C3E10D5F}"/>
              </a:ext>
            </a:extLst>
          </p:cNvPr>
          <p:cNvSpPr/>
          <p:nvPr/>
        </p:nvSpPr>
        <p:spPr>
          <a:xfrm rot="10800000">
            <a:off x="6045718" y="2076087"/>
            <a:ext cx="4381400" cy="4760394"/>
          </a:xfrm>
          <a:custGeom>
            <a:avLst/>
            <a:gdLst/>
            <a:ahLst/>
            <a:cxnLst/>
            <a:rect l="l" t="t" r="r" b="b"/>
            <a:pathLst>
              <a:path w="10052755" h="11309349" extrusionOk="0">
                <a:moveTo>
                  <a:pt x="0" y="0"/>
                </a:moveTo>
                <a:lnTo>
                  <a:pt x="4398081" y="0"/>
                </a:lnTo>
                <a:cubicBezTo>
                  <a:pt x="7518938" y="0"/>
                  <a:pt x="10052756" y="2533776"/>
                  <a:pt x="10052756" y="5654665"/>
                </a:cubicBezTo>
                <a:lnTo>
                  <a:pt x="10052756" y="5654685"/>
                </a:lnTo>
                <a:cubicBezTo>
                  <a:pt x="10052756" y="8775574"/>
                  <a:pt x="7518938" y="11309350"/>
                  <a:pt x="4398081" y="11309350"/>
                </a:cubicBezTo>
                <a:lnTo>
                  <a:pt x="0" y="11309350"/>
                </a:lnTo>
                <a:lnTo>
                  <a:pt x="0" y="0"/>
                </a:lnTo>
                <a:lnTo>
                  <a:pt x="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 name="Google Shape;129;p12">
            <a:extLst>
              <a:ext uri="{FF2B5EF4-FFF2-40B4-BE49-F238E27FC236}">
                <a16:creationId xmlns:a16="http://schemas.microsoft.com/office/drawing/2014/main" id="{C6B62ACC-F09B-9EB6-525E-4663B556F6DF}"/>
              </a:ext>
            </a:extLst>
          </p:cNvPr>
          <p:cNvSpPr/>
          <p:nvPr/>
        </p:nvSpPr>
        <p:spPr>
          <a:xfrm>
            <a:off x="1714600" y="2076089"/>
            <a:ext cx="4381400" cy="4760394"/>
          </a:xfrm>
          <a:custGeom>
            <a:avLst/>
            <a:gdLst/>
            <a:ahLst/>
            <a:cxnLst/>
            <a:rect l="l" t="t" r="r" b="b"/>
            <a:pathLst>
              <a:path w="10052755" h="11309349" extrusionOk="0">
                <a:moveTo>
                  <a:pt x="0" y="0"/>
                </a:moveTo>
                <a:lnTo>
                  <a:pt x="4398091" y="0"/>
                </a:lnTo>
                <a:cubicBezTo>
                  <a:pt x="7518980" y="0"/>
                  <a:pt x="10052756" y="2533776"/>
                  <a:pt x="10052756" y="5654665"/>
                </a:cubicBezTo>
                <a:lnTo>
                  <a:pt x="10052756" y="5654685"/>
                </a:lnTo>
                <a:cubicBezTo>
                  <a:pt x="10052756" y="8775574"/>
                  <a:pt x="7518980" y="11309350"/>
                  <a:pt x="4398091" y="11309350"/>
                </a:cubicBezTo>
                <a:lnTo>
                  <a:pt x="0" y="11309350"/>
                </a:lnTo>
                <a:lnTo>
                  <a:pt x="0" y="0"/>
                </a:lnTo>
                <a:lnTo>
                  <a:pt x="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 name="Google Shape;130;p12">
            <a:extLst>
              <a:ext uri="{FF2B5EF4-FFF2-40B4-BE49-F238E27FC236}">
                <a16:creationId xmlns:a16="http://schemas.microsoft.com/office/drawing/2014/main" id="{08AB9D2F-3E2A-07F9-0DAA-65952E45A6F8}"/>
              </a:ext>
            </a:extLst>
          </p:cNvPr>
          <p:cNvSpPr/>
          <p:nvPr/>
        </p:nvSpPr>
        <p:spPr>
          <a:xfrm>
            <a:off x="5729432" y="4004100"/>
            <a:ext cx="733136" cy="733136"/>
          </a:xfrm>
          <a:custGeom>
            <a:avLst/>
            <a:gdLst/>
            <a:ahLst/>
            <a:cxnLst/>
            <a:rect l="l" t="t" r="r" b="b"/>
            <a:pathLst>
              <a:path w="1570743" h="1570743" extrusionOk="0">
                <a:moveTo>
                  <a:pt x="1570743" y="785372"/>
                </a:moveTo>
                <a:cubicBezTo>
                  <a:pt x="1570743" y="1219121"/>
                  <a:pt x="1219121" y="1570743"/>
                  <a:pt x="785372" y="1570743"/>
                </a:cubicBezTo>
                <a:cubicBezTo>
                  <a:pt x="351623" y="1570743"/>
                  <a:pt x="0" y="1219121"/>
                  <a:pt x="0" y="785372"/>
                </a:cubicBezTo>
                <a:cubicBezTo>
                  <a:pt x="0" y="351623"/>
                  <a:pt x="351623" y="0"/>
                  <a:pt x="785372" y="0"/>
                </a:cubicBezTo>
                <a:cubicBezTo>
                  <a:pt x="1219121" y="0"/>
                  <a:pt x="1570743" y="351623"/>
                  <a:pt x="1570743" y="785372"/>
                </a:cubicBezTo>
                <a:close/>
              </a:path>
            </a:pathLst>
          </a:custGeom>
          <a:solidFill>
            <a:srgbClr val="9900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8" name="Google Shape;131;p12">
            <a:extLst>
              <a:ext uri="{FF2B5EF4-FFF2-40B4-BE49-F238E27FC236}">
                <a16:creationId xmlns:a16="http://schemas.microsoft.com/office/drawing/2014/main" id="{0253544B-6E67-C515-C889-10A97C135C37}"/>
              </a:ext>
            </a:extLst>
          </p:cNvPr>
          <p:cNvSpPr/>
          <p:nvPr/>
        </p:nvSpPr>
        <p:spPr>
          <a:xfrm>
            <a:off x="5362547" y="3996579"/>
            <a:ext cx="366568" cy="733136"/>
          </a:xfrm>
          <a:custGeom>
            <a:avLst/>
            <a:gdLst/>
            <a:ahLst/>
            <a:cxnLst/>
            <a:rect l="l" t="t" r="r" b="b"/>
            <a:pathLst>
              <a:path w="785371" h="1570743" extrusionOk="0">
                <a:moveTo>
                  <a:pt x="785372" y="1570743"/>
                </a:moveTo>
                <a:cubicBezTo>
                  <a:pt x="351626" y="1570743"/>
                  <a:pt x="0" y="1219117"/>
                  <a:pt x="0" y="785372"/>
                </a:cubicBezTo>
                <a:cubicBezTo>
                  <a:pt x="0" y="351627"/>
                  <a:pt x="351626" y="0"/>
                  <a:pt x="785372" y="0"/>
                </a:cubicBezTo>
                <a:lnTo>
                  <a:pt x="785372" y="1570743"/>
                </a:lnTo>
                <a:close/>
              </a:path>
            </a:pathLst>
          </a:custGeom>
          <a:solidFill>
            <a:srgbClr val="F8DBF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10" name="Google Shape;132;p12">
            <a:extLst>
              <a:ext uri="{FF2B5EF4-FFF2-40B4-BE49-F238E27FC236}">
                <a16:creationId xmlns:a16="http://schemas.microsoft.com/office/drawing/2014/main" id="{C4A0B063-9915-D617-141D-861418797FC5}"/>
              </a:ext>
            </a:extLst>
          </p:cNvPr>
          <p:cNvSpPr/>
          <p:nvPr/>
        </p:nvSpPr>
        <p:spPr>
          <a:xfrm>
            <a:off x="4995662" y="3996579"/>
            <a:ext cx="366568" cy="733136"/>
          </a:xfrm>
          <a:custGeom>
            <a:avLst/>
            <a:gdLst/>
            <a:ahLst/>
            <a:cxnLst/>
            <a:rect l="l" t="t" r="r" b="b"/>
            <a:pathLst>
              <a:path w="785371" h="1570743" extrusionOk="0">
                <a:moveTo>
                  <a:pt x="785372" y="1570743"/>
                </a:moveTo>
                <a:cubicBezTo>
                  <a:pt x="351626" y="1570743"/>
                  <a:pt x="0" y="1219117"/>
                  <a:pt x="0" y="785372"/>
                </a:cubicBezTo>
                <a:cubicBezTo>
                  <a:pt x="0" y="351627"/>
                  <a:pt x="351626" y="0"/>
                  <a:pt x="785372" y="0"/>
                </a:cubicBezTo>
                <a:lnTo>
                  <a:pt x="785372" y="1570743"/>
                </a:lnTo>
                <a:close/>
              </a:path>
            </a:pathLst>
          </a:custGeom>
          <a:solidFill>
            <a:srgbClr val="F8DBF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11" name="Google Shape;133;p12">
            <a:extLst>
              <a:ext uri="{FF2B5EF4-FFF2-40B4-BE49-F238E27FC236}">
                <a16:creationId xmlns:a16="http://schemas.microsoft.com/office/drawing/2014/main" id="{1651C098-83FF-5EA4-9D28-6CF2CD297090}"/>
              </a:ext>
            </a:extLst>
          </p:cNvPr>
          <p:cNvSpPr/>
          <p:nvPr/>
        </p:nvSpPr>
        <p:spPr>
          <a:xfrm>
            <a:off x="6462568" y="3996579"/>
            <a:ext cx="366568" cy="733136"/>
          </a:xfrm>
          <a:custGeom>
            <a:avLst/>
            <a:gdLst/>
            <a:ahLst/>
            <a:cxnLst/>
            <a:rect l="l" t="t" r="r" b="b"/>
            <a:pathLst>
              <a:path w="785371" h="1570743" extrusionOk="0">
                <a:moveTo>
                  <a:pt x="0" y="1570743"/>
                </a:moveTo>
                <a:cubicBezTo>
                  <a:pt x="433735" y="1570743"/>
                  <a:pt x="785372" y="1219117"/>
                  <a:pt x="785372" y="785372"/>
                </a:cubicBezTo>
                <a:cubicBezTo>
                  <a:pt x="785372" y="351627"/>
                  <a:pt x="433735" y="0"/>
                  <a:pt x="0" y="0"/>
                </a:cubicBezTo>
                <a:lnTo>
                  <a:pt x="0" y="1570743"/>
                </a:lnTo>
                <a:close/>
              </a:path>
            </a:pathLst>
          </a:custGeom>
          <a:solidFill>
            <a:srgbClr val="F8DBF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12" name="Google Shape;134;p12">
            <a:extLst>
              <a:ext uri="{FF2B5EF4-FFF2-40B4-BE49-F238E27FC236}">
                <a16:creationId xmlns:a16="http://schemas.microsoft.com/office/drawing/2014/main" id="{561E437A-FC5D-C9B9-5B8F-21D9A70F17F8}"/>
              </a:ext>
            </a:extLst>
          </p:cNvPr>
          <p:cNvSpPr/>
          <p:nvPr/>
        </p:nvSpPr>
        <p:spPr>
          <a:xfrm>
            <a:off x="6829136" y="3996579"/>
            <a:ext cx="366568" cy="733136"/>
          </a:xfrm>
          <a:custGeom>
            <a:avLst/>
            <a:gdLst/>
            <a:ahLst/>
            <a:cxnLst/>
            <a:rect l="l" t="t" r="r" b="b"/>
            <a:pathLst>
              <a:path w="785371" h="1570743" extrusionOk="0">
                <a:moveTo>
                  <a:pt x="0" y="1570743"/>
                </a:moveTo>
                <a:cubicBezTo>
                  <a:pt x="433735" y="1570743"/>
                  <a:pt x="785372" y="1219117"/>
                  <a:pt x="785372" y="785372"/>
                </a:cubicBezTo>
                <a:cubicBezTo>
                  <a:pt x="785372" y="351627"/>
                  <a:pt x="433735" y="0"/>
                  <a:pt x="0" y="0"/>
                </a:cubicBezTo>
                <a:lnTo>
                  <a:pt x="0" y="1570743"/>
                </a:lnTo>
                <a:close/>
              </a:path>
            </a:pathLst>
          </a:custGeom>
          <a:solidFill>
            <a:srgbClr val="F8DBF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13" name="Google Shape;276;p16">
            <a:extLst>
              <a:ext uri="{FF2B5EF4-FFF2-40B4-BE49-F238E27FC236}">
                <a16:creationId xmlns:a16="http://schemas.microsoft.com/office/drawing/2014/main" id="{99212557-6DA9-F0B3-21D8-632C0212CE2E}"/>
              </a:ext>
            </a:extLst>
          </p:cNvPr>
          <p:cNvSpPr txBox="1"/>
          <p:nvPr/>
        </p:nvSpPr>
        <p:spPr>
          <a:xfrm>
            <a:off x="1005386" y="3275958"/>
            <a:ext cx="3620702" cy="1846754"/>
          </a:xfrm>
          <a:prstGeom prst="rect">
            <a:avLst/>
          </a:prstGeom>
          <a:noFill/>
          <a:ln>
            <a:noFill/>
          </a:ln>
        </p:spPr>
        <p:txBody>
          <a:bodyPr spcFirstLastPara="1" wrap="square" lIns="0" tIns="45814" rIns="0" bIns="0" anchor="t" anchorCtr="0">
            <a:spAutoFit/>
          </a:bodyPr>
          <a:lstStyle/>
          <a:p>
            <a:pPr>
              <a:lnSpc>
                <a:spcPct val="130000"/>
              </a:lnSpc>
            </a:pPr>
            <a:r>
              <a:rPr lang="lt-LT" noProof="1">
                <a:solidFill>
                  <a:srgbClr val="512B2B"/>
                </a:solidFill>
                <a:latin typeface="Roboto" panose="02000000000000000000" pitchFamily="2" charset="0"/>
                <a:ea typeface="Roboto" panose="02000000000000000000" pitchFamily="2" charset="0"/>
              </a:rPr>
              <a:t>Maistas</a:t>
            </a:r>
          </a:p>
          <a:p>
            <a:pPr>
              <a:lnSpc>
                <a:spcPct val="130000"/>
              </a:lnSpc>
            </a:pPr>
            <a:r>
              <a:rPr lang="lt-LT" noProof="1">
                <a:solidFill>
                  <a:srgbClr val="512B2B"/>
                </a:solidFill>
                <a:latin typeface="Roboto" panose="02000000000000000000" pitchFamily="2" charset="0"/>
                <a:ea typeface="Roboto" panose="02000000000000000000" pitchFamily="2" charset="0"/>
              </a:rPr>
              <a:t>Drabužiai</a:t>
            </a:r>
          </a:p>
          <a:p>
            <a:pPr>
              <a:lnSpc>
                <a:spcPct val="130000"/>
              </a:lnSpc>
            </a:pPr>
            <a:r>
              <a:rPr lang="lt-LT" noProof="1">
                <a:solidFill>
                  <a:srgbClr val="512B2B"/>
                </a:solidFill>
                <a:latin typeface="Roboto" panose="02000000000000000000" pitchFamily="2" charset="0"/>
                <a:ea typeface="Roboto" panose="02000000000000000000" pitchFamily="2" charset="0"/>
              </a:rPr>
              <a:t>Būstas</a:t>
            </a:r>
          </a:p>
          <a:p>
            <a:pPr>
              <a:lnSpc>
                <a:spcPct val="130000"/>
              </a:lnSpc>
            </a:pPr>
            <a:r>
              <a:rPr lang="lt-LT" noProof="1">
                <a:solidFill>
                  <a:srgbClr val="512B2B"/>
                </a:solidFill>
                <a:latin typeface="Roboto" panose="02000000000000000000" pitchFamily="2" charset="0"/>
                <a:ea typeface="Roboto" panose="02000000000000000000" pitchFamily="2" charset="0"/>
              </a:rPr>
              <a:t>Sveikatos priemonės</a:t>
            </a:r>
          </a:p>
          <a:p>
            <a:pPr>
              <a:lnSpc>
                <a:spcPct val="130000"/>
              </a:lnSpc>
            </a:pPr>
            <a:r>
              <a:rPr lang="lt-LT" noProof="1">
                <a:solidFill>
                  <a:srgbClr val="512B2B"/>
                </a:solidFill>
                <a:latin typeface="Roboto" panose="02000000000000000000" pitchFamily="2" charset="0"/>
                <a:ea typeface="Roboto" panose="02000000000000000000" pitchFamily="2" charset="0"/>
              </a:rPr>
              <a:t>Transportas</a:t>
            </a:r>
          </a:p>
        </p:txBody>
      </p:sp>
      <p:sp>
        <p:nvSpPr>
          <p:cNvPr id="14" name="Content Placeholder 2">
            <a:extLst>
              <a:ext uri="{FF2B5EF4-FFF2-40B4-BE49-F238E27FC236}">
                <a16:creationId xmlns:a16="http://schemas.microsoft.com/office/drawing/2014/main" id="{5B5AA287-CD86-F7E8-BA13-F54B0191D998}"/>
              </a:ext>
            </a:extLst>
          </p:cNvPr>
          <p:cNvSpPr txBox="1">
            <a:spLocks/>
          </p:cNvSpPr>
          <p:nvPr/>
        </p:nvSpPr>
        <p:spPr>
          <a:xfrm>
            <a:off x="881543" y="2531556"/>
            <a:ext cx="3658315" cy="790545"/>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Font typeface="Arial" panose="020B0604020202020204" pitchFamily="34" charset="0"/>
              <a:buNone/>
            </a:pPr>
            <a:r>
              <a:rPr lang="lt-LT" sz="2000">
                <a:solidFill>
                  <a:srgbClr val="512B2B"/>
                </a:solidFill>
                <a:latin typeface="Swedbank Headline Bold" panose="02000000000000000000" pitchFamily="2" charset="0"/>
              </a:rPr>
              <a:t>Turėdamas pinigų galiu pasirūpinti savo </a:t>
            </a:r>
            <a:r>
              <a:rPr lang="lt-LT" sz="2000" b="1">
                <a:solidFill>
                  <a:srgbClr val="FF5E00"/>
                </a:solidFill>
                <a:latin typeface="Swedbank Headline Bold" panose="02000000000000000000" pitchFamily="2" charset="0"/>
              </a:rPr>
              <a:t>poreikiais</a:t>
            </a:r>
            <a:r>
              <a:rPr lang="lt-LT" sz="2000">
                <a:solidFill>
                  <a:srgbClr val="FF5E00"/>
                </a:solidFill>
                <a:latin typeface="Swedbank Headline Bold" panose="02000000000000000000" pitchFamily="2" charset="0"/>
              </a:rPr>
              <a:t>.</a:t>
            </a:r>
          </a:p>
          <a:p>
            <a:pPr lvl="1"/>
            <a:endParaRPr lang="en-GB" sz="2000">
              <a:solidFill>
                <a:srgbClr val="512B2B"/>
              </a:solidFill>
              <a:latin typeface="Swedbank Headline Bold" panose="02000000000000000000" pitchFamily="2" charset="0"/>
            </a:endParaRPr>
          </a:p>
        </p:txBody>
      </p:sp>
      <p:sp>
        <p:nvSpPr>
          <p:cNvPr id="22" name="Rounded Rectangle 21">
            <a:extLst>
              <a:ext uri="{FF2B5EF4-FFF2-40B4-BE49-F238E27FC236}">
                <a16:creationId xmlns:a16="http://schemas.microsoft.com/office/drawing/2014/main" id="{C29EE36B-99A6-BFE7-330B-3DBC515A497F}"/>
              </a:ext>
            </a:extLst>
          </p:cNvPr>
          <p:cNvSpPr/>
          <p:nvPr/>
        </p:nvSpPr>
        <p:spPr>
          <a:xfrm>
            <a:off x="514350" y="5399102"/>
            <a:ext cx="4656220" cy="891190"/>
          </a:xfrm>
          <a:prstGeom prst="roundRect">
            <a:avLst>
              <a:gd name="adj" fmla="val 50000"/>
            </a:avLst>
          </a:prstGeom>
          <a:solidFill>
            <a:srgbClr val="2578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21" name="Google Shape;276;p16">
            <a:extLst>
              <a:ext uri="{FF2B5EF4-FFF2-40B4-BE49-F238E27FC236}">
                <a16:creationId xmlns:a16="http://schemas.microsoft.com/office/drawing/2014/main" id="{74CC44B5-CEF1-3192-FAA8-2051FA86DFFA}"/>
              </a:ext>
            </a:extLst>
          </p:cNvPr>
          <p:cNvSpPr txBox="1"/>
          <p:nvPr/>
        </p:nvSpPr>
        <p:spPr>
          <a:xfrm>
            <a:off x="988967" y="5511847"/>
            <a:ext cx="3990323" cy="600259"/>
          </a:xfrm>
          <a:prstGeom prst="rect">
            <a:avLst/>
          </a:prstGeom>
          <a:noFill/>
          <a:ln>
            <a:noFill/>
          </a:ln>
        </p:spPr>
        <p:txBody>
          <a:bodyPr spcFirstLastPara="1" wrap="square" lIns="0" tIns="45814" rIns="0" bIns="0" anchor="t" anchorCtr="0">
            <a:spAutoFit/>
          </a:bodyPr>
          <a:lstStyle/>
          <a:p>
            <a:r>
              <a:rPr lang="lt-LT">
                <a:solidFill>
                  <a:schemeClr val="bg1"/>
                </a:solidFill>
                <a:latin typeface="Swedbank Headline Bold" panose="02000000000000000000" pitchFamily="2" charset="0"/>
                <a:ea typeface="Roboto" panose="02000000000000000000" pitchFamily="2" charset="0"/>
              </a:rPr>
              <a:t>Tai leidžia man išgyventi ir siekti svarbių tikslų, pavyzdžiui, išsilavinimo.</a:t>
            </a:r>
          </a:p>
        </p:txBody>
      </p:sp>
      <p:cxnSp>
        <p:nvCxnSpPr>
          <p:cNvPr id="24" name="Straight Connector 23">
            <a:extLst>
              <a:ext uri="{FF2B5EF4-FFF2-40B4-BE49-F238E27FC236}">
                <a16:creationId xmlns:a16="http://schemas.microsoft.com/office/drawing/2014/main" id="{5A79A8F8-706C-8B79-3560-153AD1EA6E75}"/>
              </a:ext>
            </a:extLst>
          </p:cNvPr>
          <p:cNvCxnSpPr>
            <a:cxnSpLocks/>
          </p:cNvCxnSpPr>
          <p:nvPr/>
        </p:nvCxnSpPr>
        <p:spPr>
          <a:xfrm>
            <a:off x="884545" y="3382682"/>
            <a:ext cx="0" cy="215153"/>
          </a:xfrm>
          <a:prstGeom prst="line">
            <a:avLst/>
          </a:prstGeom>
          <a:ln w="31750">
            <a:solidFill>
              <a:srgbClr val="8ACDC3"/>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7D67BA9-5C75-EAFC-CC58-0C41469F57A8}"/>
              </a:ext>
            </a:extLst>
          </p:cNvPr>
          <p:cNvCxnSpPr>
            <a:cxnSpLocks/>
          </p:cNvCxnSpPr>
          <p:nvPr/>
        </p:nvCxnSpPr>
        <p:spPr>
          <a:xfrm>
            <a:off x="891892" y="3758986"/>
            <a:ext cx="0" cy="215153"/>
          </a:xfrm>
          <a:prstGeom prst="line">
            <a:avLst/>
          </a:prstGeom>
          <a:ln w="31750">
            <a:solidFill>
              <a:srgbClr val="8ACDC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35323BD-F72D-6D8B-0300-2AA00163F0B6}"/>
              </a:ext>
            </a:extLst>
          </p:cNvPr>
          <p:cNvCxnSpPr>
            <a:cxnSpLocks/>
          </p:cNvCxnSpPr>
          <p:nvPr/>
        </p:nvCxnSpPr>
        <p:spPr>
          <a:xfrm>
            <a:off x="891892" y="4114198"/>
            <a:ext cx="0" cy="215153"/>
          </a:xfrm>
          <a:prstGeom prst="line">
            <a:avLst/>
          </a:prstGeom>
          <a:ln w="31750">
            <a:solidFill>
              <a:srgbClr val="8ACDC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B486A75-E544-E969-A2C7-06286209CB11}"/>
              </a:ext>
            </a:extLst>
          </p:cNvPr>
          <p:cNvCxnSpPr>
            <a:cxnSpLocks/>
          </p:cNvCxnSpPr>
          <p:nvPr/>
        </p:nvCxnSpPr>
        <p:spPr>
          <a:xfrm>
            <a:off x="899239" y="4462452"/>
            <a:ext cx="0" cy="215153"/>
          </a:xfrm>
          <a:prstGeom prst="line">
            <a:avLst/>
          </a:prstGeom>
          <a:ln w="31750">
            <a:solidFill>
              <a:srgbClr val="8ACDC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00DBBDB-13BE-6C6A-6722-9D3B84EC40FA}"/>
              </a:ext>
            </a:extLst>
          </p:cNvPr>
          <p:cNvCxnSpPr>
            <a:cxnSpLocks/>
          </p:cNvCxnSpPr>
          <p:nvPr/>
        </p:nvCxnSpPr>
        <p:spPr>
          <a:xfrm>
            <a:off x="899239" y="4850465"/>
            <a:ext cx="0" cy="215153"/>
          </a:xfrm>
          <a:prstGeom prst="line">
            <a:avLst/>
          </a:prstGeom>
          <a:ln w="31750">
            <a:solidFill>
              <a:srgbClr val="8ACDC3"/>
            </a:solidFill>
          </a:ln>
        </p:spPr>
        <p:style>
          <a:lnRef idx="1">
            <a:schemeClr val="accent1"/>
          </a:lnRef>
          <a:fillRef idx="0">
            <a:schemeClr val="accent1"/>
          </a:fillRef>
          <a:effectRef idx="0">
            <a:schemeClr val="accent1"/>
          </a:effectRef>
          <a:fontRef idx="minor">
            <a:schemeClr val="tx1"/>
          </a:fontRef>
        </p:style>
      </p:cxnSp>
      <p:sp>
        <p:nvSpPr>
          <p:cNvPr id="30" name="Google Shape;276;p16">
            <a:extLst>
              <a:ext uri="{FF2B5EF4-FFF2-40B4-BE49-F238E27FC236}">
                <a16:creationId xmlns:a16="http://schemas.microsoft.com/office/drawing/2014/main" id="{5DE3768E-AF3E-CA99-D3F3-5671C38C0344}"/>
              </a:ext>
            </a:extLst>
          </p:cNvPr>
          <p:cNvSpPr txBox="1"/>
          <p:nvPr/>
        </p:nvSpPr>
        <p:spPr>
          <a:xfrm>
            <a:off x="7758289" y="3275957"/>
            <a:ext cx="3620702" cy="1846754"/>
          </a:xfrm>
          <a:prstGeom prst="rect">
            <a:avLst/>
          </a:prstGeom>
          <a:noFill/>
          <a:ln>
            <a:noFill/>
          </a:ln>
        </p:spPr>
        <p:txBody>
          <a:bodyPr spcFirstLastPara="1" wrap="square" lIns="0" tIns="45814" rIns="0" bIns="0" anchor="t" anchorCtr="0">
            <a:spAutoFit/>
          </a:bodyPr>
          <a:lstStyle/>
          <a:p>
            <a:pPr>
              <a:lnSpc>
                <a:spcPct val="130000"/>
              </a:lnSpc>
            </a:pPr>
            <a:r>
              <a:rPr lang="lt-LT" noProof="1"/>
              <a:t>Burbulinė arbata</a:t>
            </a:r>
          </a:p>
          <a:p>
            <a:pPr>
              <a:lnSpc>
                <a:spcPct val="130000"/>
              </a:lnSpc>
            </a:pPr>
            <a:r>
              <a:rPr lang="lt-LT" noProof="1"/>
              <a:t>Bilietas į kiną</a:t>
            </a:r>
          </a:p>
          <a:p>
            <a:pPr>
              <a:lnSpc>
                <a:spcPct val="130000"/>
              </a:lnSpc>
            </a:pPr>
            <a:r>
              <a:rPr lang="lt-LT" noProof="1"/>
              <a:t>Naujas drabužis</a:t>
            </a:r>
          </a:p>
          <a:p>
            <a:pPr>
              <a:lnSpc>
                <a:spcPct val="130000"/>
              </a:lnSpc>
            </a:pPr>
            <a:r>
              <a:rPr lang="lt-LT" noProof="1"/>
              <a:t>Kompiuterinis žaidimas</a:t>
            </a:r>
          </a:p>
          <a:p>
            <a:pPr>
              <a:lnSpc>
                <a:spcPct val="130000"/>
              </a:lnSpc>
            </a:pPr>
            <a:r>
              <a:rPr lang="lt-LT" noProof="1"/>
              <a:t>Naujausias telefonas</a:t>
            </a:r>
            <a:endParaRPr lang="lt-LT" noProof="1">
              <a:solidFill>
                <a:srgbClr val="512B2B"/>
              </a:solidFill>
              <a:latin typeface="Roboto" panose="02000000000000000000" pitchFamily="2" charset="0"/>
              <a:ea typeface="Roboto" panose="02000000000000000000" pitchFamily="2" charset="0"/>
            </a:endParaRPr>
          </a:p>
        </p:txBody>
      </p:sp>
      <p:sp>
        <p:nvSpPr>
          <p:cNvPr id="31" name="Content Placeholder 2">
            <a:extLst>
              <a:ext uri="{FF2B5EF4-FFF2-40B4-BE49-F238E27FC236}">
                <a16:creationId xmlns:a16="http://schemas.microsoft.com/office/drawing/2014/main" id="{1904F5B1-7CDF-FFC5-C396-FEDD72FBA583}"/>
              </a:ext>
            </a:extLst>
          </p:cNvPr>
          <p:cNvSpPr txBox="1">
            <a:spLocks/>
          </p:cNvSpPr>
          <p:nvPr/>
        </p:nvSpPr>
        <p:spPr>
          <a:xfrm>
            <a:off x="7634446" y="2531555"/>
            <a:ext cx="4097741" cy="790545"/>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lt-LT" sz="2000">
                <a:latin typeface="Swedbank Headline Bold" panose="02000000000000000000" pitchFamily="2" charset="0"/>
              </a:rPr>
              <a:t>Turėdamas pinigų taip pat galiu patenkinti savo </a:t>
            </a:r>
            <a:r>
              <a:rPr lang="lt-LT" sz="2000" b="1">
                <a:solidFill>
                  <a:srgbClr val="FF5E00"/>
                </a:solidFill>
                <a:latin typeface="Swedbank Headline Bold" panose="02000000000000000000" pitchFamily="2" charset="0"/>
              </a:rPr>
              <a:t>norus.</a:t>
            </a:r>
            <a:endParaRPr lang="lt-LT" sz="2000">
              <a:solidFill>
                <a:srgbClr val="FF5E00"/>
              </a:solidFill>
              <a:latin typeface="Swedbank Headline Bold" panose="02000000000000000000" pitchFamily="2" charset="0"/>
            </a:endParaRPr>
          </a:p>
        </p:txBody>
      </p:sp>
      <p:sp>
        <p:nvSpPr>
          <p:cNvPr id="32" name="Rounded Rectangle 31">
            <a:extLst>
              <a:ext uri="{FF2B5EF4-FFF2-40B4-BE49-F238E27FC236}">
                <a16:creationId xmlns:a16="http://schemas.microsoft.com/office/drawing/2014/main" id="{35C8AC61-F1BF-D58F-DC09-35ECC682961B}"/>
              </a:ext>
            </a:extLst>
          </p:cNvPr>
          <p:cNvSpPr/>
          <p:nvPr/>
        </p:nvSpPr>
        <p:spPr>
          <a:xfrm>
            <a:off x="7267253" y="5399101"/>
            <a:ext cx="4250664" cy="891190"/>
          </a:xfrm>
          <a:prstGeom prst="roundRect">
            <a:avLst>
              <a:gd name="adj" fmla="val 50000"/>
            </a:avLst>
          </a:prstGeom>
          <a:solidFill>
            <a:srgbClr val="2578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33" name="Google Shape;276;p16">
            <a:extLst>
              <a:ext uri="{FF2B5EF4-FFF2-40B4-BE49-F238E27FC236}">
                <a16:creationId xmlns:a16="http://schemas.microsoft.com/office/drawing/2014/main" id="{C1508C88-B550-6C2E-7F0B-B020D5852DC0}"/>
              </a:ext>
            </a:extLst>
          </p:cNvPr>
          <p:cNvSpPr txBox="1"/>
          <p:nvPr/>
        </p:nvSpPr>
        <p:spPr>
          <a:xfrm>
            <a:off x="7741870" y="5511846"/>
            <a:ext cx="3990323" cy="600259"/>
          </a:xfrm>
          <a:prstGeom prst="rect">
            <a:avLst/>
          </a:prstGeom>
          <a:noFill/>
          <a:ln>
            <a:noFill/>
          </a:ln>
        </p:spPr>
        <p:txBody>
          <a:bodyPr spcFirstLastPara="1" wrap="square" lIns="0" tIns="45814" rIns="0" bIns="0" anchor="t" anchorCtr="0">
            <a:spAutoFit/>
          </a:bodyPr>
          <a:lstStyle/>
          <a:p>
            <a:r>
              <a:rPr lang="lt-LT">
                <a:solidFill>
                  <a:schemeClr val="bg1"/>
                </a:solidFill>
                <a:latin typeface="Swedbank Headline Bold" panose="02000000000000000000" pitchFamily="2" charset="0"/>
                <a:ea typeface="Roboto" panose="02000000000000000000" pitchFamily="2" charset="0"/>
              </a:rPr>
              <a:t>Jie suteikia daugiau komforto ir pasitenkinimo. </a:t>
            </a:r>
            <a:endParaRPr lang="en-GB">
              <a:solidFill>
                <a:schemeClr val="bg1"/>
              </a:solidFill>
              <a:latin typeface="Swedbank Headline Bold" panose="02000000000000000000" pitchFamily="2" charset="0"/>
              <a:ea typeface="Roboto" panose="02000000000000000000" pitchFamily="2" charset="0"/>
            </a:endParaRPr>
          </a:p>
        </p:txBody>
      </p:sp>
      <p:cxnSp>
        <p:nvCxnSpPr>
          <p:cNvPr id="34" name="Straight Connector 33">
            <a:extLst>
              <a:ext uri="{FF2B5EF4-FFF2-40B4-BE49-F238E27FC236}">
                <a16:creationId xmlns:a16="http://schemas.microsoft.com/office/drawing/2014/main" id="{FB145862-8FD2-B7B9-55B6-0622D8C9A7CD}"/>
              </a:ext>
            </a:extLst>
          </p:cNvPr>
          <p:cNvCxnSpPr>
            <a:cxnSpLocks/>
          </p:cNvCxnSpPr>
          <p:nvPr/>
        </p:nvCxnSpPr>
        <p:spPr>
          <a:xfrm>
            <a:off x="7637448" y="3382681"/>
            <a:ext cx="0" cy="215153"/>
          </a:xfrm>
          <a:prstGeom prst="line">
            <a:avLst/>
          </a:prstGeom>
          <a:ln w="31750">
            <a:solidFill>
              <a:srgbClr val="8ACDC3"/>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49FCD3C-B16E-DD7C-9279-B4B25553D03E}"/>
              </a:ext>
            </a:extLst>
          </p:cNvPr>
          <p:cNvCxnSpPr>
            <a:cxnSpLocks/>
          </p:cNvCxnSpPr>
          <p:nvPr/>
        </p:nvCxnSpPr>
        <p:spPr>
          <a:xfrm>
            <a:off x="7644795" y="3758985"/>
            <a:ext cx="0" cy="215153"/>
          </a:xfrm>
          <a:prstGeom prst="line">
            <a:avLst/>
          </a:prstGeom>
          <a:ln w="31750">
            <a:solidFill>
              <a:srgbClr val="8ACDC3"/>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A075826-61D8-92FE-67AC-132314C7CBF5}"/>
              </a:ext>
            </a:extLst>
          </p:cNvPr>
          <p:cNvCxnSpPr>
            <a:cxnSpLocks/>
          </p:cNvCxnSpPr>
          <p:nvPr/>
        </p:nvCxnSpPr>
        <p:spPr>
          <a:xfrm>
            <a:off x="7644795" y="4114197"/>
            <a:ext cx="0" cy="215153"/>
          </a:xfrm>
          <a:prstGeom prst="line">
            <a:avLst/>
          </a:prstGeom>
          <a:ln w="31750">
            <a:solidFill>
              <a:srgbClr val="8ACDC3"/>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34832ED-2A13-4922-BD4F-713F2CCB21B4}"/>
              </a:ext>
            </a:extLst>
          </p:cNvPr>
          <p:cNvCxnSpPr>
            <a:cxnSpLocks/>
          </p:cNvCxnSpPr>
          <p:nvPr/>
        </p:nvCxnSpPr>
        <p:spPr>
          <a:xfrm>
            <a:off x="7652142" y="4462451"/>
            <a:ext cx="0" cy="215153"/>
          </a:xfrm>
          <a:prstGeom prst="line">
            <a:avLst/>
          </a:prstGeom>
          <a:ln w="31750">
            <a:solidFill>
              <a:srgbClr val="8ACDC3"/>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F6AB05-51A5-E7DF-C42D-F7DDE8A05C6C}"/>
              </a:ext>
            </a:extLst>
          </p:cNvPr>
          <p:cNvCxnSpPr>
            <a:cxnSpLocks/>
          </p:cNvCxnSpPr>
          <p:nvPr/>
        </p:nvCxnSpPr>
        <p:spPr>
          <a:xfrm>
            <a:off x="7652142" y="4850464"/>
            <a:ext cx="0" cy="215153"/>
          </a:xfrm>
          <a:prstGeom prst="line">
            <a:avLst/>
          </a:prstGeom>
          <a:ln w="31750">
            <a:solidFill>
              <a:srgbClr val="8ACDC3"/>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567442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a:extLst>
            <a:ext uri="{FF2B5EF4-FFF2-40B4-BE49-F238E27FC236}">
              <a16:creationId xmlns:a16="http://schemas.microsoft.com/office/drawing/2014/main" id="{DD64B7C7-A8CC-254C-0B82-4361261BEEA1}"/>
            </a:ext>
          </a:extLst>
        </p:cNvPr>
        <p:cNvGrpSpPr/>
        <p:nvPr/>
      </p:nvGrpSpPr>
      <p:grpSpPr>
        <a:xfrm>
          <a:off x="0" y="0"/>
          <a:ext cx="0" cy="0"/>
          <a:chOff x="0" y="0"/>
          <a:chExt cx="0" cy="0"/>
        </a:xfrm>
      </p:grpSpPr>
      <p:sp>
        <p:nvSpPr>
          <p:cNvPr id="9" name="Oval 8">
            <a:extLst>
              <a:ext uri="{FF2B5EF4-FFF2-40B4-BE49-F238E27FC236}">
                <a16:creationId xmlns:a16="http://schemas.microsoft.com/office/drawing/2014/main" id="{3D0B841C-F878-BEC0-5433-BC40BF91FEDA}"/>
              </a:ext>
            </a:extLst>
          </p:cNvPr>
          <p:cNvSpPr/>
          <p:nvPr/>
        </p:nvSpPr>
        <p:spPr>
          <a:xfrm>
            <a:off x="6056884" y="2550819"/>
            <a:ext cx="4715624" cy="3553294"/>
          </a:xfrm>
          <a:prstGeom prst="ellipse">
            <a:avLst/>
          </a:prstGeom>
          <a:solidFill>
            <a:srgbClr val="BBE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3" name="Oval 2">
            <a:extLst>
              <a:ext uri="{FF2B5EF4-FFF2-40B4-BE49-F238E27FC236}">
                <a16:creationId xmlns:a16="http://schemas.microsoft.com/office/drawing/2014/main" id="{0315A5CE-6B3E-85C7-FC20-D6959A3FD55E}"/>
              </a:ext>
            </a:extLst>
          </p:cNvPr>
          <p:cNvSpPr/>
          <p:nvPr/>
        </p:nvSpPr>
        <p:spPr>
          <a:xfrm>
            <a:off x="1620408" y="2658395"/>
            <a:ext cx="4715624" cy="3553294"/>
          </a:xfrm>
          <a:prstGeom prst="ellipse">
            <a:avLst/>
          </a:prstGeom>
          <a:solidFill>
            <a:srgbClr val="BBE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88" name="Rounded Rectangle 87">
            <a:extLst>
              <a:ext uri="{FF2B5EF4-FFF2-40B4-BE49-F238E27FC236}">
                <a16:creationId xmlns:a16="http://schemas.microsoft.com/office/drawing/2014/main" id="{3ACB8467-8988-E2E8-BA35-79458EC5AAE9}"/>
              </a:ext>
            </a:extLst>
          </p:cNvPr>
          <p:cNvSpPr/>
          <p:nvPr/>
        </p:nvSpPr>
        <p:spPr>
          <a:xfrm>
            <a:off x="5076198" y="2550819"/>
            <a:ext cx="2254010" cy="3933515"/>
          </a:xfrm>
          <a:prstGeom prst="roundRect">
            <a:avLst>
              <a:gd name="adj" fmla="val 50000"/>
            </a:avLst>
          </a:prstGeom>
          <a:solidFill>
            <a:srgbClr val="FB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85" name="Rounded Rectangle 84">
            <a:extLst>
              <a:ext uri="{FF2B5EF4-FFF2-40B4-BE49-F238E27FC236}">
                <a16:creationId xmlns:a16="http://schemas.microsoft.com/office/drawing/2014/main" id="{3308875E-EDBD-E4CC-49AF-56510813493D}"/>
              </a:ext>
            </a:extLst>
          </p:cNvPr>
          <p:cNvSpPr/>
          <p:nvPr/>
        </p:nvSpPr>
        <p:spPr>
          <a:xfrm>
            <a:off x="7017182" y="3818304"/>
            <a:ext cx="2924061" cy="1119911"/>
          </a:xfrm>
          <a:prstGeom prst="roundRect">
            <a:avLst>
              <a:gd name="adj" fmla="val 50000"/>
            </a:avLst>
          </a:prstGeom>
          <a:solidFill>
            <a:srgbClr val="2578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84" name="Rounded Rectangle 83">
            <a:extLst>
              <a:ext uri="{FF2B5EF4-FFF2-40B4-BE49-F238E27FC236}">
                <a16:creationId xmlns:a16="http://schemas.microsoft.com/office/drawing/2014/main" id="{DA5C56EB-34F4-A6A7-ABF3-A822A058CA05}"/>
              </a:ext>
            </a:extLst>
          </p:cNvPr>
          <p:cNvSpPr/>
          <p:nvPr/>
        </p:nvSpPr>
        <p:spPr>
          <a:xfrm>
            <a:off x="2559667" y="3824716"/>
            <a:ext cx="2924061" cy="1119911"/>
          </a:xfrm>
          <a:prstGeom prst="roundRect">
            <a:avLst>
              <a:gd name="adj" fmla="val 50000"/>
            </a:avLst>
          </a:prstGeom>
          <a:solidFill>
            <a:srgbClr val="2578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2" name="Title 1">
            <a:extLst>
              <a:ext uri="{FF2B5EF4-FFF2-40B4-BE49-F238E27FC236}">
                <a16:creationId xmlns:a16="http://schemas.microsoft.com/office/drawing/2014/main" id="{27BC17EF-9843-C27B-9A1C-1D6B5C68C5B3}"/>
              </a:ext>
            </a:extLst>
          </p:cNvPr>
          <p:cNvSpPr>
            <a:spLocks noGrp="1"/>
          </p:cNvSpPr>
          <p:nvPr>
            <p:ph type="title"/>
          </p:nvPr>
        </p:nvSpPr>
        <p:spPr>
          <a:xfrm>
            <a:off x="784224" y="671941"/>
            <a:ext cx="8826629" cy="790544"/>
          </a:xfrm>
        </p:spPr>
        <p:txBody>
          <a:bodyPr/>
          <a:lstStyle/>
          <a:p>
            <a:r>
              <a:rPr lang="en-GB" sz="6000"/>
              <a:t>Kaip </a:t>
            </a:r>
            <a:r>
              <a:rPr lang="en-GB" sz="6000" err="1"/>
              <a:t>jaučiuosi</a:t>
            </a:r>
            <a:r>
              <a:rPr lang="en-GB" sz="6000"/>
              <a:t>, kai </a:t>
            </a:r>
            <a:r>
              <a:rPr lang="en-GB" sz="6000" err="1"/>
              <a:t>negaliu</a:t>
            </a:r>
            <a:r>
              <a:rPr lang="en-GB" sz="6000"/>
              <a:t> </a:t>
            </a:r>
            <a:r>
              <a:rPr lang="en-GB" sz="6000" err="1"/>
              <a:t>gauti</a:t>
            </a:r>
            <a:r>
              <a:rPr lang="en-GB" sz="6000"/>
              <a:t> to</a:t>
            </a:r>
          </a:p>
        </p:txBody>
      </p:sp>
      <p:sp>
        <p:nvSpPr>
          <p:cNvPr id="14" name="Content Placeholder 2">
            <a:extLst>
              <a:ext uri="{FF2B5EF4-FFF2-40B4-BE49-F238E27FC236}">
                <a16:creationId xmlns:a16="http://schemas.microsoft.com/office/drawing/2014/main" id="{CF56F301-F6A6-5ADF-FFDA-93F7A0D64EF7}"/>
              </a:ext>
            </a:extLst>
          </p:cNvPr>
          <p:cNvSpPr txBox="1">
            <a:spLocks/>
          </p:cNvSpPr>
          <p:nvPr/>
        </p:nvSpPr>
        <p:spPr>
          <a:xfrm>
            <a:off x="2878517" y="4028746"/>
            <a:ext cx="2248518" cy="699655"/>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GB" sz="2400">
                <a:solidFill>
                  <a:schemeClr val="bg1"/>
                </a:solidFill>
                <a:latin typeface="+mj-lt"/>
              </a:rPr>
              <a:t>K</a:t>
            </a:r>
            <a:r>
              <a:rPr lang="en-LT" sz="2400">
                <a:solidFill>
                  <a:schemeClr val="bg1"/>
                </a:solidFill>
                <a:latin typeface="+mj-lt"/>
              </a:rPr>
              <a:t>as man būtinai reikalinga</a:t>
            </a:r>
          </a:p>
        </p:txBody>
      </p:sp>
      <p:sp>
        <p:nvSpPr>
          <p:cNvPr id="15" name="Content Placeholder 2">
            <a:extLst>
              <a:ext uri="{FF2B5EF4-FFF2-40B4-BE49-F238E27FC236}">
                <a16:creationId xmlns:a16="http://schemas.microsoft.com/office/drawing/2014/main" id="{AF0F67A7-946F-F6D2-52AC-EAB07980738E}"/>
              </a:ext>
            </a:extLst>
          </p:cNvPr>
          <p:cNvSpPr txBox="1">
            <a:spLocks/>
          </p:cNvSpPr>
          <p:nvPr/>
        </p:nvSpPr>
        <p:spPr>
          <a:xfrm>
            <a:off x="7127144" y="4193545"/>
            <a:ext cx="2698873" cy="365895"/>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2400">
                <a:solidFill>
                  <a:schemeClr val="bg1"/>
                </a:solidFill>
                <a:latin typeface="+mj-lt"/>
              </a:rPr>
              <a:t>Ko aš labai noriu</a:t>
            </a:r>
          </a:p>
        </p:txBody>
      </p:sp>
      <p:grpSp>
        <p:nvGrpSpPr>
          <p:cNvPr id="56" name="Group 55">
            <a:extLst>
              <a:ext uri="{FF2B5EF4-FFF2-40B4-BE49-F238E27FC236}">
                <a16:creationId xmlns:a16="http://schemas.microsoft.com/office/drawing/2014/main" id="{74F9E6AA-6285-C228-3378-8AE96E7C3C6B}"/>
              </a:ext>
            </a:extLst>
          </p:cNvPr>
          <p:cNvGrpSpPr/>
          <p:nvPr/>
        </p:nvGrpSpPr>
        <p:grpSpPr>
          <a:xfrm>
            <a:off x="1352864" y="2830010"/>
            <a:ext cx="1241710" cy="1065833"/>
            <a:chOff x="1976081" y="2592373"/>
            <a:chExt cx="1241710" cy="1065833"/>
          </a:xfrm>
        </p:grpSpPr>
        <p:sp>
          <p:nvSpPr>
            <p:cNvPr id="42" name="Rounded Rectangle 41">
              <a:extLst>
                <a:ext uri="{FF2B5EF4-FFF2-40B4-BE49-F238E27FC236}">
                  <a16:creationId xmlns:a16="http://schemas.microsoft.com/office/drawing/2014/main" id="{3F099282-BBFE-011C-154D-5064AA00E531}"/>
                </a:ext>
              </a:extLst>
            </p:cNvPr>
            <p:cNvSpPr/>
            <p:nvPr/>
          </p:nvSpPr>
          <p:spPr>
            <a:xfrm>
              <a:off x="1976081" y="3292312"/>
              <a:ext cx="1130952" cy="3658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39" name="Google Shape;130;p12">
              <a:extLst>
                <a:ext uri="{FF2B5EF4-FFF2-40B4-BE49-F238E27FC236}">
                  <a16:creationId xmlns:a16="http://schemas.microsoft.com/office/drawing/2014/main" id="{560AF254-A315-39B0-2539-50A51EB4F034}"/>
                </a:ext>
              </a:extLst>
            </p:cNvPr>
            <p:cNvSpPr/>
            <p:nvPr/>
          </p:nvSpPr>
          <p:spPr>
            <a:xfrm>
              <a:off x="2242238" y="2592373"/>
              <a:ext cx="699939" cy="699939"/>
            </a:xfrm>
            <a:custGeom>
              <a:avLst/>
              <a:gdLst/>
              <a:ahLst/>
              <a:cxnLst/>
              <a:rect l="l" t="t" r="r" b="b"/>
              <a:pathLst>
                <a:path w="1570743" h="1570743" extrusionOk="0">
                  <a:moveTo>
                    <a:pt x="1570743" y="785372"/>
                  </a:moveTo>
                  <a:cubicBezTo>
                    <a:pt x="1570743" y="1219121"/>
                    <a:pt x="1219121" y="1570743"/>
                    <a:pt x="785372" y="1570743"/>
                  </a:cubicBezTo>
                  <a:cubicBezTo>
                    <a:pt x="351623" y="1570743"/>
                    <a:pt x="0" y="1219121"/>
                    <a:pt x="0" y="785372"/>
                  </a:cubicBezTo>
                  <a:cubicBezTo>
                    <a:pt x="0" y="351623"/>
                    <a:pt x="351623" y="0"/>
                    <a:pt x="785372" y="0"/>
                  </a:cubicBezTo>
                  <a:cubicBezTo>
                    <a:pt x="1219121" y="0"/>
                    <a:pt x="1570743" y="351623"/>
                    <a:pt x="1570743" y="785372"/>
                  </a:cubicBezTo>
                  <a:close/>
                </a:path>
              </a:pathLst>
            </a:custGeom>
            <a:solidFill>
              <a:schemeClr val="bg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 name="TextBox 39">
              <a:extLst>
                <a:ext uri="{FF2B5EF4-FFF2-40B4-BE49-F238E27FC236}">
                  <a16:creationId xmlns:a16="http://schemas.microsoft.com/office/drawing/2014/main" id="{63A02231-E08C-D377-1B6A-C193A8F119F6}"/>
                </a:ext>
              </a:extLst>
            </p:cNvPr>
            <p:cNvSpPr txBox="1"/>
            <p:nvPr/>
          </p:nvSpPr>
          <p:spPr>
            <a:xfrm>
              <a:off x="1976081" y="2659559"/>
              <a:ext cx="1241710" cy="769441"/>
            </a:xfrm>
            <a:prstGeom prst="rect">
              <a:avLst/>
            </a:prstGeom>
            <a:noFill/>
          </p:spPr>
          <p:txBody>
            <a:bodyPr wrap="square">
              <a:spAutoFit/>
            </a:bodyPr>
            <a:lstStyle/>
            <a:p>
              <a:pPr algn="ctr"/>
              <a:r>
                <a:rPr lang="en-LT" sz="4400"/>
                <a:t>😨</a:t>
              </a:r>
            </a:p>
          </p:txBody>
        </p:sp>
        <p:sp>
          <p:nvSpPr>
            <p:cNvPr id="43" name="TextBox 42">
              <a:extLst>
                <a:ext uri="{FF2B5EF4-FFF2-40B4-BE49-F238E27FC236}">
                  <a16:creationId xmlns:a16="http://schemas.microsoft.com/office/drawing/2014/main" id="{94E89BE6-5B10-A25B-7200-44B81364A3D8}"/>
                </a:ext>
              </a:extLst>
            </p:cNvPr>
            <p:cNvSpPr txBox="1"/>
            <p:nvPr/>
          </p:nvSpPr>
          <p:spPr>
            <a:xfrm>
              <a:off x="2040345" y="3321370"/>
              <a:ext cx="1066688" cy="307777"/>
            </a:xfrm>
            <a:prstGeom prst="rect">
              <a:avLst/>
            </a:prstGeom>
            <a:noFill/>
          </p:spPr>
          <p:txBody>
            <a:bodyPr wrap="square">
              <a:spAutoFit/>
            </a:bodyPr>
            <a:lstStyle/>
            <a:p>
              <a:pPr algn="ctr"/>
              <a:r>
                <a:rPr lang="en-LT" sz="1400">
                  <a:solidFill>
                    <a:srgbClr val="512B2B"/>
                  </a:solidFill>
                  <a:latin typeface="Swedbank Headline Bold" panose="02000000000000000000" pitchFamily="2" charset="0"/>
                </a:rPr>
                <a:t>Išsigandęs</a:t>
              </a:r>
            </a:p>
          </p:txBody>
        </p:sp>
      </p:grpSp>
      <p:grpSp>
        <p:nvGrpSpPr>
          <p:cNvPr id="82" name="Group 81">
            <a:extLst>
              <a:ext uri="{FF2B5EF4-FFF2-40B4-BE49-F238E27FC236}">
                <a16:creationId xmlns:a16="http://schemas.microsoft.com/office/drawing/2014/main" id="{3AFD2E1D-A4BD-0960-94F8-FCE0ABC756B1}"/>
              </a:ext>
            </a:extLst>
          </p:cNvPr>
          <p:cNvGrpSpPr/>
          <p:nvPr/>
        </p:nvGrpSpPr>
        <p:grpSpPr>
          <a:xfrm>
            <a:off x="1315958" y="4703501"/>
            <a:ext cx="1301863" cy="1065833"/>
            <a:chOff x="1315958" y="4579025"/>
            <a:chExt cx="1301863" cy="1065833"/>
          </a:xfrm>
        </p:grpSpPr>
        <p:sp>
          <p:nvSpPr>
            <p:cNvPr id="52" name="Rounded Rectangle 51">
              <a:extLst>
                <a:ext uri="{FF2B5EF4-FFF2-40B4-BE49-F238E27FC236}">
                  <a16:creationId xmlns:a16="http://schemas.microsoft.com/office/drawing/2014/main" id="{A06B907F-AD1D-DF23-EE40-0801DA302DC1}"/>
                </a:ext>
              </a:extLst>
            </p:cNvPr>
            <p:cNvSpPr/>
            <p:nvPr/>
          </p:nvSpPr>
          <p:spPr>
            <a:xfrm>
              <a:off x="1376111" y="5278964"/>
              <a:ext cx="1130952" cy="3658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53" name="Google Shape;130;p12">
              <a:extLst>
                <a:ext uri="{FF2B5EF4-FFF2-40B4-BE49-F238E27FC236}">
                  <a16:creationId xmlns:a16="http://schemas.microsoft.com/office/drawing/2014/main" id="{3D1D2B5C-CE24-9B67-9D92-5BAAF1180A56}"/>
                </a:ext>
              </a:extLst>
            </p:cNvPr>
            <p:cNvSpPr/>
            <p:nvPr/>
          </p:nvSpPr>
          <p:spPr>
            <a:xfrm>
              <a:off x="1642268" y="4579025"/>
              <a:ext cx="699939" cy="699939"/>
            </a:xfrm>
            <a:custGeom>
              <a:avLst/>
              <a:gdLst/>
              <a:ahLst/>
              <a:cxnLst/>
              <a:rect l="l" t="t" r="r" b="b"/>
              <a:pathLst>
                <a:path w="1570743" h="1570743" extrusionOk="0">
                  <a:moveTo>
                    <a:pt x="1570743" y="785372"/>
                  </a:moveTo>
                  <a:cubicBezTo>
                    <a:pt x="1570743" y="1219121"/>
                    <a:pt x="1219121" y="1570743"/>
                    <a:pt x="785372" y="1570743"/>
                  </a:cubicBezTo>
                  <a:cubicBezTo>
                    <a:pt x="351623" y="1570743"/>
                    <a:pt x="0" y="1219121"/>
                    <a:pt x="0" y="785372"/>
                  </a:cubicBezTo>
                  <a:cubicBezTo>
                    <a:pt x="0" y="351623"/>
                    <a:pt x="351623" y="0"/>
                    <a:pt x="785372" y="0"/>
                  </a:cubicBezTo>
                  <a:cubicBezTo>
                    <a:pt x="1219121" y="0"/>
                    <a:pt x="1570743" y="351623"/>
                    <a:pt x="1570743" y="785372"/>
                  </a:cubicBezTo>
                  <a:close/>
                </a:path>
              </a:pathLst>
            </a:custGeom>
            <a:solidFill>
              <a:schemeClr val="bg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 name="TextBox 53">
              <a:extLst>
                <a:ext uri="{FF2B5EF4-FFF2-40B4-BE49-F238E27FC236}">
                  <a16:creationId xmlns:a16="http://schemas.microsoft.com/office/drawing/2014/main" id="{F9BA9B6E-E132-2815-7F3E-F8791858AF7B}"/>
                </a:ext>
              </a:extLst>
            </p:cNvPr>
            <p:cNvSpPr txBox="1"/>
            <p:nvPr/>
          </p:nvSpPr>
          <p:spPr>
            <a:xfrm>
              <a:off x="1376111" y="4646211"/>
              <a:ext cx="1241710" cy="769441"/>
            </a:xfrm>
            <a:prstGeom prst="rect">
              <a:avLst/>
            </a:prstGeom>
            <a:noFill/>
          </p:spPr>
          <p:txBody>
            <a:bodyPr wrap="square">
              <a:spAutoFit/>
            </a:bodyPr>
            <a:lstStyle/>
            <a:p>
              <a:pPr algn="ctr"/>
              <a:r>
                <a:rPr lang="en-LT" sz="4400"/>
                <a:t>😟</a:t>
              </a:r>
            </a:p>
          </p:txBody>
        </p:sp>
        <p:sp>
          <p:nvSpPr>
            <p:cNvPr id="55" name="TextBox 54">
              <a:extLst>
                <a:ext uri="{FF2B5EF4-FFF2-40B4-BE49-F238E27FC236}">
                  <a16:creationId xmlns:a16="http://schemas.microsoft.com/office/drawing/2014/main" id="{1E0D71C8-7F53-2BCF-18A1-C9263A3A9ED6}"/>
                </a:ext>
              </a:extLst>
            </p:cNvPr>
            <p:cNvSpPr txBox="1"/>
            <p:nvPr/>
          </p:nvSpPr>
          <p:spPr>
            <a:xfrm>
              <a:off x="1315958" y="5319906"/>
              <a:ext cx="1269028" cy="307777"/>
            </a:xfrm>
            <a:prstGeom prst="rect">
              <a:avLst/>
            </a:prstGeom>
            <a:noFill/>
          </p:spPr>
          <p:txBody>
            <a:bodyPr wrap="square">
              <a:spAutoFit/>
            </a:bodyPr>
            <a:lstStyle/>
            <a:p>
              <a:pPr algn="ctr"/>
              <a:r>
                <a:rPr lang="en-LT" sz="1400">
                  <a:solidFill>
                    <a:srgbClr val="512B2B"/>
                  </a:solidFill>
                  <a:latin typeface="Swedbank Headline Bold" panose="02000000000000000000" pitchFamily="2" charset="0"/>
                </a:rPr>
                <a:t>Susirūpinęs</a:t>
              </a:r>
            </a:p>
          </p:txBody>
        </p:sp>
      </p:grpSp>
      <p:grpSp>
        <p:nvGrpSpPr>
          <p:cNvPr id="57" name="Group 56">
            <a:extLst>
              <a:ext uri="{FF2B5EF4-FFF2-40B4-BE49-F238E27FC236}">
                <a16:creationId xmlns:a16="http://schemas.microsoft.com/office/drawing/2014/main" id="{B6407077-5F82-B481-26F8-19AACC7B1D4F}"/>
              </a:ext>
            </a:extLst>
          </p:cNvPr>
          <p:cNvGrpSpPr/>
          <p:nvPr/>
        </p:nvGrpSpPr>
        <p:grpSpPr>
          <a:xfrm>
            <a:off x="5603553" y="2556136"/>
            <a:ext cx="1241710" cy="1062978"/>
            <a:chOff x="1976081" y="2592373"/>
            <a:chExt cx="1241710" cy="1062978"/>
          </a:xfrm>
        </p:grpSpPr>
        <p:sp>
          <p:nvSpPr>
            <p:cNvPr id="58" name="Rounded Rectangle 57">
              <a:extLst>
                <a:ext uri="{FF2B5EF4-FFF2-40B4-BE49-F238E27FC236}">
                  <a16:creationId xmlns:a16="http://schemas.microsoft.com/office/drawing/2014/main" id="{5D3F7898-37D6-325A-59E1-F7A7519F3856}"/>
                </a:ext>
              </a:extLst>
            </p:cNvPr>
            <p:cNvSpPr/>
            <p:nvPr/>
          </p:nvSpPr>
          <p:spPr>
            <a:xfrm>
              <a:off x="2030147" y="3289457"/>
              <a:ext cx="1130952" cy="3658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59" name="Google Shape;130;p12">
              <a:extLst>
                <a:ext uri="{FF2B5EF4-FFF2-40B4-BE49-F238E27FC236}">
                  <a16:creationId xmlns:a16="http://schemas.microsoft.com/office/drawing/2014/main" id="{C69E2696-EFF8-CFBB-5F43-4CE9A6DBF821}"/>
                </a:ext>
              </a:extLst>
            </p:cNvPr>
            <p:cNvSpPr/>
            <p:nvPr/>
          </p:nvSpPr>
          <p:spPr>
            <a:xfrm>
              <a:off x="2242238" y="2592373"/>
              <a:ext cx="699939" cy="699939"/>
            </a:xfrm>
            <a:custGeom>
              <a:avLst/>
              <a:gdLst/>
              <a:ahLst/>
              <a:cxnLst/>
              <a:rect l="l" t="t" r="r" b="b"/>
              <a:pathLst>
                <a:path w="1570743" h="1570743" extrusionOk="0">
                  <a:moveTo>
                    <a:pt x="1570743" y="785372"/>
                  </a:moveTo>
                  <a:cubicBezTo>
                    <a:pt x="1570743" y="1219121"/>
                    <a:pt x="1219121" y="1570743"/>
                    <a:pt x="785372" y="1570743"/>
                  </a:cubicBezTo>
                  <a:cubicBezTo>
                    <a:pt x="351623" y="1570743"/>
                    <a:pt x="0" y="1219121"/>
                    <a:pt x="0" y="785372"/>
                  </a:cubicBezTo>
                  <a:cubicBezTo>
                    <a:pt x="0" y="351623"/>
                    <a:pt x="351623" y="0"/>
                    <a:pt x="785372" y="0"/>
                  </a:cubicBezTo>
                  <a:cubicBezTo>
                    <a:pt x="1219121" y="0"/>
                    <a:pt x="1570743" y="351623"/>
                    <a:pt x="1570743" y="785372"/>
                  </a:cubicBezTo>
                  <a:close/>
                </a:path>
              </a:pathLst>
            </a:custGeom>
            <a:solidFill>
              <a:schemeClr val="bg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0" name="TextBox 59">
              <a:extLst>
                <a:ext uri="{FF2B5EF4-FFF2-40B4-BE49-F238E27FC236}">
                  <a16:creationId xmlns:a16="http://schemas.microsoft.com/office/drawing/2014/main" id="{BE470585-2AD0-4E1F-9044-5EFF4813925A}"/>
                </a:ext>
              </a:extLst>
            </p:cNvPr>
            <p:cNvSpPr txBox="1"/>
            <p:nvPr/>
          </p:nvSpPr>
          <p:spPr>
            <a:xfrm>
              <a:off x="1976081" y="2659559"/>
              <a:ext cx="1241710" cy="769441"/>
            </a:xfrm>
            <a:prstGeom prst="rect">
              <a:avLst/>
            </a:prstGeom>
            <a:noFill/>
          </p:spPr>
          <p:txBody>
            <a:bodyPr wrap="square">
              <a:spAutoFit/>
            </a:bodyPr>
            <a:lstStyle/>
            <a:p>
              <a:pPr algn="ctr"/>
              <a:r>
                <a:rPr lang="en-LT" sz="4400"/>
                <a:t>😢</a:t>
              </a:r>
            </a:p>
          </p:txBody>
        </p:sp>
        <p:sp>
          <p:nvSpPr>
            <p:cNvPr id="61" name="TextBox 60">
              <a:extLst>
                <a:ext uri="{FF2B5EF4-FFF2-40B4-BE49-F238E27FC236}">
                  <a16:creationId xmlns:a16="http://schemas.microsoft.com/office/drawing/2014/main" id="{06181653-BE00-1446-4704-E4540B5F1BEA}"/>
                </a:ext>
              </a:extLst>
            </p:cNvPr>
            <p:cNvSpPr txBox="1"/>
            <p:nvPr/>
          </p:nvSpPr>
          <p:spPr>
            <a:xfrm>
              <a:off x="2073716" y="3329783"/>
              <a:ext cx="1066688" cy="307777"/>
            </a:xfrm>
            <a:prstGeom prst="rect">
              <a:avLst/>
            </a:prstGeom>
            <a:noFill/>
          </p:spPr>
          <p:txBody>
            <a:bodyPr wrap="square">
              <a:spAutoFit/>
            </a:bodyPr>
            <a:lstStyle/>
            <a:p>
              <a:pPr algn="ctr"/>
              <a:r>
                <a:rPr lang="en-LT" sz="1400">
                  <a:solidFill>
                    <a:srgbClr val="512B2B"/>
                  </a:solidFill>
                  <a:latin typeface="Swedbank Headline Bold" panose="02000000000000000000" pitchFamily="2" charset="0"/>
                </a:rPr>
                <a:t>Nuliūdęs</a:t>
              </a:r>
            </a:p>
          </p:txBody>
        </p:sp>
      </p:grpSp>
      <p:grpSp>
        <p:nvGrpSpPr>
          <p:cNvPr id="62" name="Group 61">
            <a:extLst>
              <a:ext uri="{FF2B5EF4-FFF2-40B4-BE49-F238E27FC236}">
                <a16:creationId xmlns:a16="http://schemas.microsoft.com/office/drawing/2014/main" id="{92791E84-9DC1-CA3A-B8D1-803F81586469}"/>
              </a:ext>
            </a:extLst>
          </p:cNvPr>
          <p:cNvGrpSpPr/>
          <p:nvPr/>
        </p:nvGrpSpPr>
        <p:grpSpPr>
          <a:xfrm>
            <a:off x="5627333" y="5002068"/>
            <a:ext cx="1241710" cy="1076120"/>
            <a:chOff x="1976081" y="2592373"/>
            <a:chExt cx="1241710" cy="1076120"/>
          </a:xfrm>
        </p:grpSpPr>
        <p:sp>
          <p:nvSpPr>
            <p:cNvPr id="63" name="Rounded Rectangle 62">
              <a:extLst>
                <a:ext uri="{FF2B5EF4-FFF2-40B4-BE49-F238E27FC236}">
                  <a16:creationId xmlns:a16="http://schemas.microsoft.com/office/drawing/2014/main" id="{9D737A0A-9F39-5653-7F79-F070433EC853}"/>
                </a:ext>
              </a:extLst>
            </p:cNvPr>
            <p:cNvSpPr/>
            <p:nvPr/>
          </p:nvSpPr>
          <p:spPr>
            <a:xfrm>
              <a:off x="2030147" y="3302599"/>
              <a:ext cx="1130952" cy="3658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64" name="Google Shape;130;p12">
              <a:extLst>
                <a:ext uri="{FF2B5EF4-FFF2-40B4-BE49-F238E27FC236}">
                  <a16:creationId xmlns:a16="http://schemas.microsoft.com/office/drawing/2014/main" id="{3B494259-3D6B-63CD-CF35-98F508006D48}"/>
                </a:ext>
              </a:extLst>
            </p:cNvPr>
            <p:cNvSpPr/>
            <p:nvPr/>
          </p:nvSpPr>
          <p:spPr>
            <a:xfrm>
              <a:off x="2242238" y="2592373"/>
              <a:ext cx="699939" cy="699939"/>
            </a:xfrm>
            <a:custGeom>
              <a:avLst/>
              <a:gdLst/>
              <a:ahLst/>
              <a:cxnLst/>
              <a:rect l="l" t="t" r="r" b="b"/>
              <a:pathLst>
                <a:path w="1570743" h="1570743" extrusionOk="0">
                  <a:moveTo>
                    <a:pt x="1570743" y="785372"/>
                  </a:moveTo>
                  <a:cubicBezTo>
                    <a:pt x="1570743" y="1219121"/>
                    <a:pt x="1219121" y="1570743"/>
                    <a:pt x="785372" y="1570743"/>
                  </a:cubicBezTo>
                  <a:cubicBezTo>
                    <a:pt x="351623" y="1570743"/>
                    <a:pt x="0" y="1219121"/>
                    <a:pt x="0" y="785372"/>
                  </a:cubicBezTo>
                  <a:cubicBezTo>
                    <a:pt x="0" y="351623"/>
                    <a:pt x="351623" y="0"/>
                    <a:pt x="785372" y="0"/>
                  </a:cubicBezTo>
                  <a:cubicBezTo>
                    <a:pt x="1219121" y="0"/>
                    <a:pt x="1570743" y="351623"/>
                    <a:pt x="1570743" y="785372"/>
                  </a:cubicBezTo>
                  <a:close/>
                </a:path>
              </a:pathLst>
            </a:custGeom>
            <a:solidFill>
              <a:schemeClr val="bg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 name="TextBox 64">
              <a:extLst>
                <a:ext uri="{FF2B5EF4-FFF2-40B4-BE49-F238E27FC236}">
                  <a16:creationId xmlns:a16="http://schemas.microsoft.com/office/drawing/2014/main" id="{696EC68C-1857-D8FE-628C-87A721BD6698}"/>
                </a:ext>
              </a:extLst>
            </p:cNvPr>
            <p:cNvSpPr txBox="1"/>
            <p:nvPr/>
          </p:nvSpPr>
          <p:spPr>
            <a:xfrm>
              <a:off x="1976081" y="2659559"/>
              <a:ext cx="1241710" cy="769441"/>
            </a:xfrm>
            <a:prstGeom prst="rect">
              <a:avLst/>
            </a:prstGeom>
            <a:noFill/>
          </p:spPr>
          <p:txBody>
            <a:bodyPr wrap="square">
              <a:spAutoFit/>
            </a:bodyPr>
            <a:lstStyle/>
            <a:p>
              <a:pPr algn="ctr"/>
              <a:r>
                <a:rPr lang="en-LT" sz="4400"/>
                <a:t>😕</a:t>
              </a:r>
            </a:p>
          </p:txBody>
        </p:sp>
        <p:sp>
          <p:nvSpPr>
            <p:cNvPr id="66" name="TextBox 65">
              <a:extLst>
                <a:ext uri="{FF2B5EF4-FFF2-40B4-BE49-F238E27FC236}">
                  <a16:creationId xmlns:a16="http://schemas.microsoft.com/office/drawing/2014/main" id="{22E8E216-BA69-9CF7-DBF3-027BA75D2273}"/>
                </a:ext>
              </a:extLst>
            </p:cNvPr>
            <p:cNvSpPr txBox="1"/>
            <p:nvPr/>
          </p:nvSpPr>
          <p:spPr>
            <a:xfrm>
              <a:off x="2049936" y="3320879"/>
              <a:ext cx="1066688" cy="307777"/>
            </a:xfrm>
            <a:prstGeom prst="rect">
              <a:avLst/>
            </a:prstGeom>
            <a:noFill/>
          </p:spPr>
          <p:txBody>
            <a:bodyPr wrap="square">
              <a:spAutoFit/>
            </a:bodyPr>
            <a:lstStyle/>
            <a:p>
              <a:pPr algn="ctr"/>
              <a:r>
                <a:rPr lang="en-LT" sz="1400">
                  <a:solidFill>
                    <a:srgbClr val="512B2B"/>
                  </a:solidFill>
                  <a:latin typeface="Swedbank Headline Bold" panose="02000000000000000000" pitchFamily="2" charset="0"/>
                </a:rPr>
                <a:t>Nusivylęs</a:t>
              </a:r>
            </a:p>
          </p:txBody>
        </p:sp>
      </p:grpSp>
      <p:grpSp>
        <p:nvGrpSpPr>
          <p:cNvPr id="67" name="Group 66">
            <a:extLst>
              <a:ext uri="{FF2B5EF4-FFF2-40B4-BE49-F238E27FC236}">
                <a16:creationId xmlns:a16="http://schemas.microsoft.com/office/drawing/2014/main" id="{4945BA56-3916-153B-3DFF-29B29F4F9994}"/>
              </a:ext>
            </a:extLst>
          </p:cNvPr>
          <p:cNvGrpSpPr/>
          <p:nvPr/>
        </p:nvGrpSpPr>
        <p:grpSpPr>
          <a:xfrm>
            <a:off x="9520119" y="2602251"/>
            <a:ext cx="1241710" cy="1047160"/>
            <a:chOff x="1976081" y="2592373"/>
            <a:chExt cx="1241710" cy="1047160"/>
          </a:xfrm>
        </p:grpSpPr>
        <p:sp>
          <p:nvSpPr>
            <p:cNvPr id="68" name="Rounded Rectangle 67">
              <a:extLst>
                <a:ext uri="{FF2B5EF4-FFF2-40B4-BE49-F238E27FC236}">
                  <a16:creationId xmlns:a16="http://schemas.microsoft.com/office/drawing/2014/main" id="{B0A97626-E19C-F1A3-A804-AE4D2141DD3E}"/>
                </a:ext>
              </a:extLst>
            </p:cNvPr>
            <p:cNvSpPr/>
            <p:nvPr/>
          </p:nvSpPr>
          <p:spPr>
            <a:xfrm>
              <a:off x="2020342" y="3273639"/>
              <a:ext cx="1130952" cy="3658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69" name="Google Shape;130;p12">
              <a:extLst>
                <a:ext uri="{FF2B5EF4-FFF2-40B4-BE49-F238E27FC236}">
                  <a16:creationId xmlns:a16="http://schemas.microsoft.com/office/drawing/2014/main" id="{A9D9D44E-7099-CCEF-0C51-8EB1E40B83CB}"/>
                </a:ext>
              </a:extLst>
            </p:cNvPr>
            <p:cNvSpPr/>
            <p:nvPr/>
          </p:nvSpPr>
          <p:spPr>
            <a:xfrm>
              <a:off x="2242238" y="2592373"/>
              <a:ext cx="699939" cy="699939"/>
            </a:xfrm>
            <a:custGeom>
              <a:avLst/>
              <a:gdLst/>
              <a:ahLst/>
              <a:cxnLst/>
              <a:rect l="l" t="t" r="r" b="b"/>
              <a:pathLst>
                <a:path w="1570743" h="1570743" extrusionOk="0">
                  <a:moveTo>
                    <a:pt x="1570743" y="785372"/>
                  </a:moveTo>
                  <a:cubicBezTo>
                    <a:pt x="1570743" y="1219121"/>
                    <a:pt x="1219121" y="1570743"/>
                    <a:pt x="785372" y="1570743"/>
                  </a:cubicBezTo>
                  <a:cubicBezTo>
                    <a:pt x="351623" y="1570743"/>
                    <a:pt x="0" y="1219121"/>
                    <a:pt x="0" y="785372"/>
                  </a:cubicBezTo>
                  <a:cubicBezTo>
                    <a:pt x="0" y="351623"/>
                    <a:pt x="351623" y="0"/>
                    <a:pt x="785372" y="0"/>
                  </a:cubicBezTo>
                  <a:cubicBezTo>
                    <a:pt x="1219121" y="0"/>
                    <a:pt x="1570743" y="351623"/>
                    <a:pt x="1570743" y="785372"/>
                  </a:cubicBezTo>
                  <a:close/>
                </a:path>
              </a:pathLst>
            </a:custGeom>
            <a:solidFill>
              <a:schemeClr val="bg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0" name="TextBox 69">
              <a:extLst>
                <a:ext uri="{FF2B5EF4-FFF2-40B4-BE49-F238E27FC236}">
                  <a16:creationId xmlns:a16="http://schemas.microsoft.com/office/drawing/2014/main" id="{69B971DF-B021-D82A-4B04-7C58B974F550}"/>
                </a:ext>
              </a:extLst>
            </p:cNvPr>
            <p:cNvSpPr txBox="1"/>
            <p:nvPr/>
          </p:nvSpPr>
          <p:spPr>
            <a:xfrm>
              <a:off x="1976081" y="2659559"/>
              <a:ext cx="1241710" cy="769441"/>
            </a:xfrm>
            <a:prstGeom prst="rect">
              <a:avLst/>
            </a:prstGeom>
            <a:noFill/>
          </p:spPr>
          <p:txBody>
            <a:bodyPr wrap="square">
              <a:spAutoFit/>
            </a:bodyPr>
            <a:lstStyle/>
            <a:p>
              <a:pPr algn="ctr"/>
              <a:r>
                <a:rPr lang="en-LT" sz="4400"/>
                <a:t>😒</a:t>
              </a:r>
            </a:p>
          </p:txBody>
        </p:sp>
        <p:sp>
          <p:nvSpPr>
            <p:cNvPr id="71" name="TextBox 70">
              <a:extLst>
                <a:ext uri="{FF2B5EF4-FFF2-40B4-BE49-F238E27FC236}">
                  <a16:creationId xmlns:a16="http://schemas.microsoft.com/office/drawing/2014/main" id="{5B6E2B12-F346-01B8-37D0-60CAC629D135}"/>
                </a:ext>
              </a:extLst>
            </p:cNvPr>
            <p:cNvSpPr txBox="1"/>
            <p:nvPr/>
          </p:nvSpPr>
          <p:spPr>
            <a:xfrm>
              <a:off x="2066816" y="3301459"/>
              <a:ext cx="1003145" cy="307777"/>
            </a:xfrm>
            <a:prstGeom prst="rect">
              <a:avLst/>
            </a:prstGeom>
            <a:noFill/>
          </p:spPr>
          <p:txBody>
            <a:bodyPr wrap="square">
              <a:spAutoFit/>
            </a:bodyPr>
            <a:lstStyle/>
            <a:p>
              <a:pPr algn="ctr"/>
              <a:r>
                <a:rPr lang="en-LT" sz="1400">
                  <a:solidFill>
                    <a:srgbClr val="512B2B"/>
                  </a:solidFill>
                  <a:latin typeface="Swedbank Headline Bold" panose="02000000000000000000" pitchFamily="2" charset="0"/>
                </a:rPr>
                <a:t>Pavydintis</a:t>
              </a:r>
            </a:p>
          </p:txBody>
        </p:sp>
      </p:grpSp>
      <p:grpSp>
        <p:nvGrpSpPr>
          <p:cNvPr id="72" name="Group 71">
            <a:extLst>
              <a:ext uri="{FF2B5EF4-FFF2-40B4-BE49-F238E27FC236}">
                <a16:creationId xmlns:a16="http://schemas.microsoft.com/office/drawing/2014/main" id="{7BB13439-FC0C-CC4D-2EBA-271DFC27932E}"/>
              </a:ext>
            </a:extLst>
          </p:cNvPr>
          <p:cNvGrpSpPr/>
          <p:nvPr/>
        </p:nvGrpSpPr>
        <p:grpSpPr>
          <a:xfrm>
            <a:off x="10569287" y="3671690"/>
            <a:ext cx="1241710" cy="1055606"/>
            <a:chOff x="1976081" y="2592373"/>
            <a:chExt cx="1241710" cy="1055606"/>
          </a:xfrm>
        </p:grpSpPr>
        <p:sp>
          <p:nvSpPr>
            <p:cNvPr id="73" name="Rounded Rectangle 72">
              <a:extLst>
                <a:ext uri="{FF2B5EF4-FFF2-40B4-BE49-F238E27FC236}">
                  <a16:creationId xmlns:a16="http://schemas.microsoft.com/office/drawing/2014/main" id="{2A281AEC-0B32-BF0C-E273-61785BD313E0}"/>
                </a:ext>
              </a:extLst>
            </p:cNvPr>
            <p:cNvSpPr/>
            <p:nvPr/>
          </p:nvSpPr>
          <p:spPr>
            <a:xfrm>
              <a:off x="2026731" y="3282085"/>
              <a:ext cx="1130952" cy="3658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74" name="Google Shape;130;p12">
              <a:extLst>
                <a:ext uri="{FF2B5EF4-FFF2-40B4-BE49-F238E27FC236}">
                  <a16:creationId xmlns:a16="http://schemas.microsoft.com/office/drawing/2014/main" id="{DF50BCF4-D558-A171-7005-1785A243B8AC}"/>
                </a:ext>
              </a:extLst>
            </p:cNvPr>
            <p:cNvSpPr/>
            <p:nvPr/>
          </p:nvSpPr>
          <p:spPr>
            <a:xfrm>
              <a:off x="2242238" y="2592373"/>
              <a:ext cx="699939" cy="699939"/>
            </a:xfrm>
            <a:custGeom>
              <a:avLst/>
              <a:gdLst/>
              <a:ahLst/>
              <a:cxnLst/>
              <a:rect l="l" t="t" r="r" b="b"/>
              <a:pathLst>
                <a:path w="1570743" h="1570743" extrusionOk="0">
                  <a:moveTo>
                    <a:pt x="1570743" y="785372"/>
                  </a:moveTo>
                  <a:cubicBezTo>
                    <a:pt x="1570743" y="1219121"/>
                    <a:pt x="1219121" y="1570743"/>
                    <a:pt x="785372" y="1570743"/>
                  </a:cubicBezTo>
                  <a:cubicBezTo>
                    <a:pt x="351623" y="1570743"/>
                    <a:pt x="0" y="1219121"/>
                    <a:pt x="0" y="785372"/>
                  </a:cubicBezTo>
                  <a:cubicBezTo>
                    <a:pt x="0" y="351623"/>
                    <a:pt x="351623" y="0"/>
                    <a:pt x="785372" y="0"/>
                  </a:cubicBezTo>
                  <a:cubicBezTo>
                    <a:pt x="1219121" y="0"/>
                    <a:pt x="1570743" y="351623"/>
                    <a:pt x="1570743" y="785372"/>
                  </a:cubicBezTo>
                  <a:close/>
                </a:path>
              </a:pathLst>
            </a:custGeom>
            <a:solidFill>
              <a:schemeClr val="bg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 name="TextBox 74">
              <a:extLst>
                <a:ext uri="{FF2B5EF4-FFF2-40B4-BE49-F238E27FC236}">
                  <a16:creationId xmlns:a16="http://schemas.microsoft.com/office/drawing/2014/main" id="{B85B1552-D7B1-A542-D814-8FB0F6F6BA7D}"/>
                </a:ext>
              </a:extLst>
            </p:cNvPr>
            <p:cNvSpPr txBox="1"/>
            <p:nvPr/>
          </p:nvSpPr>
          <p:spPr>
            <a:xfrm>
              <a:off x="1976081" y="2659559"/>
              <a:ext cx="1241710" cy="769441"/>
            </a:xfrm>
            <a:prstGeom prst="rect">
              <a:avLst/>
            </a:prstGeom>
            <a:noFill/>
          </p:spPr>
          <p:txBody>
            <a:bodyPr wrap="square">
              <a:spAutoFit/>
            </a:bodyPr>
            <a:lstStyle/>
            <a:p>
              <a:pPr algn="ctr"/>
              <a:r>
                <a:rPr lang="en-LT" sz="4400"/>
                <a:t>🙂</a:t>
              </a:r>
            </a:p>
          </p:txBody>
        </p:sp>
        <p:sp>
          <p:nvSpPr>
            <p:cNvPr id="76" name="TextBox 75">
              <a:extLst>
                <a:ext uri="{FF2B5EF4-FFF2-40B4-BE49-F238E27FC236}">
                  <a16:creationId xmlns:a16="http://schemas.microsoft.com/office/drawing/2014/main" id="{08369F48-68E5-91FA-21F5-C56CE044A0A8}"/>
                </a:ext>
              </a:extLst>
            </p:cNvPr>
            <p:cNvSpPr txBox="1"/>
            <p:nvPr/>
          </p:nvSpPr>
          <p:spPr>
            <a:xfrm>
              <a:off x="2069105" y="3310824"/>
              <a:ext cx="1066688" cy="307777"/>
            </a:xfrm>
            <a:prstGeom prst="rect">
              <a:avLst/>
            </a:prstGeom>
            <a:noFill/>
          </p:spPr>
          <p:txBody>
            <a:bodyPr wrap="square">
              <a:spAutoFit/>
            </a:bodyPr>
            <a:lstStyle/>
            <a:p>
              <a:pPr algn="ctr"/>
              <a:r>
                <a:rPr lang="en-LT" sz="1400">
                  <a:solidFill>
                    <a:srgbClr val="512B2B"/>
                  </a:solidFill>
                  <a:latin typeface="Swedbank Headline Bold" panose="02000000000000000000" pitchFamily="2" charset="0"/>
                </a:rPr>
                <a:t>Priimantis</a:t>
              </a:r>
            </a:p>
          </p:txBody>
        </p:sp>
      </p:grpSp>
      <p:grpSp>
        <p:nvGrpSpPr>
          <p:cNvPr id="77" name="Group 76">
            <a:extLst>
              <a:ext uri="{FF2B5EF4-FFF2-40B4-BE49-F238E27FC236}">
                <a16:creationId xmlns:a16="http://schemas.microsoft.com/office/drawing/2014/main" id="{DDA34743-BDAA-9451-47F4-D4FCD167195A}"/>
              </a:ext>
            </a:extLst>
          </p:cNvPr>
          <p:cNvGrpSpPr/>
          <p:nvPr/>
        </p:nvGrpSpPr>
        <p:grpSpPr>
          <a:xfrm>
            <a:off x="9515390" y="4744443"/>
            <a:ext cx="1241710" cy="1065833"/>
            <a:chOff x="1976081" y="2592373"/>
            <a:chExt cx="1241710" cy="1065833"/>
          </a:xfrm>
        </p:grpSpPr>
        <p:sp>
          <p:nvSpPr>
            <p:cNvPr id="78" name="Rounded Rectangle 77">
              <a:extLst>
                <a:ext uri="{FF2B5EF4-FFF2-40B4-BE49-F238E27FC236}">
                  <a16:creationId xmlns:a16="http://schemas.microsoft.com/office/drawing/2014/main" id="{216B2574-FC59-6991-4AF9-D584F8769E37}"/>
                </a:ext>
              </a:extLst>
            </p:cNvPr>
            <p:cNvSpPr/>
            <p:nvPr/>
          </p:nvSpPr>
          <p:spPr>
            <a:xfrm>
              <a:off x="2031460" y="3292312"/>
              <a:ext cx="1130952" cy="3658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79" name="Google Shape;130;p12">
              <a:extLst>
                <a:ext uri="{FF2B5EF4-FFF2-40B4-BE49-F238E27FC236}">
                  <a16:creationId xmlns:a16="http://schemas.microsoft.com/office/drawing/2014/main" id="{67389157-55C0-3F62-391D-97A42340FF89}"/>
                </a:ext>
              </a:extLst>
            </p:cNvPr>
            <p:cNvSpPr/>
            <p:nvPr/>
          </p:nvSpPr>
          <p:spPr>
            <a:xfrm>
              <a:off x="2242238" y="2592373"/>
              <a:ext cx="699939" cy="699939"/>
            </a:xfrm>
            <a:custGeom>
              <a:avLst/>
              <a:gdLst/>
              <a:ahLst/>
              <a:cxnLst/>
              <a:rect l="l" t="t" r="r" b="b"/>
              <a:pathLst>
                <a:path w="1570743" h="1570743" extrusionOk="0">
                  <a:moveTo>
                    <a:pt x="1570743" y="785372"/>
                  </a:moveTo>
                  <a:cubicBezTo>
                    <a:pt x="1570743" y="1219121"/>
                    <a:pt x="1219121" y="1570743"/>
                    <a:pt x="785372" y="1570743"/>
                  </a:cubicBezTo>
                  <a:cubicBezTo>
                    <a:pt x="351623" y="1570743"/>
                    <a:pt x="0" y="1219121"/>
                    <a:pt x="0" y="785372"/>
                  </a:cubicBezTo>
                  <a:cubicBezTo>
                    <a:pt x="0" y="351623"/>
                    <a:pt x="351623" y="0"/>
                    <a:pt x="785372" y="0"/>
                  </a:cubicBezTo>
                  <a:cubicBezTo>
                    <a:pt x="1219121" y="0"/>
                    <a:pt x="1570743" y="351623"/>
                    <a:pt x="1570743" y="785372"/>
                  </a:cubicBezTo>
                  <a:close/>
                </a:path>
              </a:pathLst>
            </a:custGeom>
            <a:solidFill>
              <a:schemeClr val="bg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0" name="TextBox 79">
              <a:extLst>
                <a:ext uri="{FF2B5EF4-FFF2-40B4-BE49-F238E27FC236}">
                  <a16:creationId xmlns:a16="http://schemas.microsoft.com/office/drawing/2014/main" id="{97AFB72E-6045-CD8E-0364-0EE36FEEFAA9}"/>
                </a:ext>
              </a:extLst>
            </p:cNvPr>
            <p:cNvSpPr txBox="1"/>
            <p:nvPr/>
          </p:nvSpPr>
          <p:spPr>
            <a:xfrm>
              <a:off x="1976081" y="2659559"/>
              <a:ext cx="1241710" cy="769441"/>
            </a:xfrm>
            <a:prstGeom prst="rect">
              <a:avLst/>
            </a:prstGeom>
            <a:noFill/>
          </p:spPr>
          <p:txBody>
            <a:bodyPr wrap="square">
              <a:spAutoFit/>
            </a:bodyPr>
            <a:lstStyle/>
            <a:p>
              <a:pPr algn="ctr">
                <a:spcBef>
                  <a:spcPts val="800"/>
                </a:spcBef>
              </a:pPr>
              <a:r>
                <a:rPr lang="en-LT" sz="4400"/>
                <a:t>😬</a:t>
              </a:r>
            </a:p>
          </p:txBody>
        </p:sp>
        <p:sp>
          <p:nvSpPr>
            <p:cNvPr id="81" name="TextBox 80">
              <a:extLst>
                <a:ext uri="{FF2B5EF4-FFF2-40B4-BE49-F238E27FC236}">
                  <a16:creationId xmlns:a16="http://schemas.microsoft.com/office/drawing/2014/main" id="{EBBB3D2C-AF62-5E2E-DF92-C918DE0EED16}"/>
                </a:ext>
              </a:extLst>
            </p:cNvPr>
            <p:cNvSpPr txBox="1"/>
            <p:nvPr/>
          </p:nvSpPr>
          <p:spPr>
            <a:xfrm>
              <a:off x="2039773" y="3340808"/>
              <a:ext cx="1066688" cy="307777"/>
            </a:xfrm>
            <a:prstGeom prst="rect">
              <a:avLst/>
            </a:prstGeom>
            <a:noFill/>
          </p:spPr>
          <p:txBody>
            <a:bodyPr wrap="square">
              <a:spAutoFit/>
            </a:bodyPr>
            <a:lstStyle/>
            <a:p>
              <a:pPr algn="ctr"/>
              <a:r>
                <a:rPr lang="en-LT" sz="1400">
                  <a:solidFill>
                    <a:srgbClr val="512B2B"/>
                  </a:solidFill>
                  <a:latin typeface="Swedbank Headline Bold" panose="02000000000000000000" pitchFamily="2" charset="0"/>
                </a:rPr>
                <a:t>FOMO</a:t>
              </a:r>
            </a:p>
          </p:txBody>
        </p:sp>
      </p:grpSp>
      <p:sp>
        <p:nvSpPr>
          <p:cNvPr id="93" name="Google Shape;42;p7">
            <a:extLst>
              <a:ext uri="{FF2B5EF4-FFF2-40B4-BE49-F238E27FC236}">
                <a16:creationId xmlns:a16="http://schemas.microsoft.com/office/drawing/2014/main" id="{9F2BE3F6-653C-A462-12A8-03C343F13879}"/>
              </a:ext>
            </a:extLst>
          </p:cNvPr>
          <p:cNvSpPr/>
          <p:nvPr/>
        </p:nvSpPr>
        <p:spPr>
          <a:xfrm>
            <a:off x="5859213" y="3932583"/>
            <a:ext cx="811860" cy="811860"/>
          </a:xfrm>
          <a:custGeom>
            <a:avLst/>
            <a:gdLst/>
            <a:ahLst/>
            <a:cxnLst/>
            <a:rect l="l" t="t" r="r" b="b"/>
            <a:pathLst>
              <a:path w="2094230" h="2094229" extrusionOk="0">
                <a:moveTo>
                  <a:pt x="1047089" y="1047089"/>
                </a:moveTo>
                <a:lnTo>
                  <a:pt x="1046010" y="999159"/>
                </a:lnTo>
                <a:lnTo>
                  <a:pt x="1042809" y="951776"/>
                </a:lnTo>
                <a:lnTo>
                  <a:pt x="1037526" y="905002"/>
                </a:lnTo>
                <a:lnTo>
                  <a:pt x="1030224" y="858875"/>
                </a:lnTo>
                <a:lnTo>
                  <a:pt x="1020927" y="813435"/>
                </a:lnTo>
                <a:lnTo>
                  <a:pt x="1009688" y="768731"/>
                </a:lnTo>
                <a:lnTo>
                  <a:pt x="996556" y="724814"/>
                </a:lnTo>
                <a:lnTo>
                  <a:pt x="981583" y="681723"/>
                </a:lnTo>
                <a:lnTo>
                  <a:pt x="964806" y="639508"/>
                </a:lnTo>
                <a:lnTo>
                  <a:pt x="946277" y="598220"/>
                </a:lnTo>
                <a:lnTo>
                  <a:pt x="926033" y="557911"/>
                </a:lnTo>
                <a:lnTo>
                  <a:pt x="904138" y="518604"/>
                </a:lnTo>
                <a:lnTo>
                  <a:pt x="880618" y="480364"/>
                </a:lnTo>
                <a:lnTo>
                  <a:pt x="855522" y="443230"/>
                </a:lnTo>
                <a:lnTo>
                  <a:pt x="828916" y="407238"/>
                </a:lnTo>
                <a:lnTo>
                  <a:pt x="800823" y="372465"/>
                </a:lnTo>
                <a:lnTo>
                  <a:pt x="771309" y="338924"/>
                </a:lnTo>
                <a:lnTo>
                  <a:pt x="740410" y="306679"/>
                </a:lnTo>
                <a:lnTo>
                  <a:pt x="708164" y="275780"/>
                </a:lnTo>
                <a:lnTo>
                  <a:pt x="674624" y="246265"/>
                </a:lnTo>
                <a:lnTo>
                  <a:pt x="639851" y="218173"/>
                </a:lnTo>
                <a:lnTo>
                  <a:pt x="603872" y="191566"/>
                </a:lnTo>
                <a:lnTo>
                  <a:pt x="566737" y="166471"/>
                </a:lnTo>
                <a:lnTo>
                  <a:pt x="528485" y="142951"/>
                </a:lnTo>
                <a:lnTo>
                  <a:pt x="489191" y="121056"/>
                </a:lnTo>
                <a:lnTo>
                  <a:pt x="448868" y="100812"/>
                </a:lnTo>
                <a:lnTo>
                  <a:pt x="407581" y="82283"/>
                </a:lnTo>
                <a:lnTo>
                  <a:pt x="365366" y="65506"/>
                </a:lnTo>
                <a:lnTo>
                  <a:pt x="322275" y="50533"/>
                </a:lnTo>
                <a:lnTo>
                  <a:pt x="278358" y="37401"/>
                </a:lnTo>
                <a:lnTo>
                  <a:pt x="233654" y="26162"/>
                </a:lnTo>
                <a:lnTo>
                  <a:pt x="188214" y="16865"/>
                </a:lnTo>
                <a:lnTo>
                  <a:pt x="142087" y="9550"/>
                </a:lnTo>
                <a:lnTo>
                  <a:pt x="95313" y="4279"/>
                </a:lnTo>
                <a:lnTo>
                  <a:pt x="47929" y="1079"/>
                </a:lnTo>
                <a:lnTo>
                  <a:pt x="0" y="0"/>
                </a:lnTo>
                <a:lnTo>
                  <a:pt x="0" y="2094179"/>
                </a:lnTo>
                <a:lnTo>
                  <a:pt x="47929" y="2093099"/>
                </a:lnTo>
                <a:lnTo>
                  <a:pt x="95313" y="2089899"/>
                </a:lnTo>
                <a:lnTo>
                  <a:pt x="142087" y="2084616"/>
                </a:lnTo>
                <a:lnTo>
                  <a:pt x="188214" y="2077300"/>
                </a:lnTo>
                <a:lnTo>
                  <a:pt x="233654" y="2068004"/>
                </a:lnTo>
                <a:lnTo>
                  <a:pt x="278358" y="2056765"/>
                </a:lnTo>
                <a:lnTo>
                  <a:pt x="322275" y="2043645"/>
                </a:lnTo>
                <a:lnTo>
                  <a:pt x="365366" y="2028659"/>
                </a:lnTo>
                <a:lnTo>
                  <a:pt x="407581" y="2011883"/>
                </a:lnTo>
                <a:lnTo>
                  <a:pt x="448868" y="1993353"/>
                </a:lnTo>
                <a:lnTo>
                  <a:pt x="489191" y="1973122"/>
                </a:lnTo>
                <a:lnTo>
                  <a:pt x="528485" y="1951215"/>
                </a:lnTo>
                <a:lnTo>
                  <a:pt x="566737" y="1927694"/>
                </a:lnTo>
                <a:lnTo>
                  <a:pt x="603872" y="1902612"/>
                </a:lnTo>
                <a:lnTo>
                  <a:pt x="639851" y="1875993"/>
                </a:lnTo>
                <a:lnTo>
                  <a:pt x="674624" y="1847913"/>
                </a:lnTo>
                <a:lnTo>
                  <a:pt x="708164" y="1818386"/>
                </a:lnTo>
                <a:lnTo>
                  <a:pt x="740410" y="1787486"/>
                </a:lnTo>
                <a:lnTo>
                  <a:pt x="771309" y="1755241"/>
                </a:lnTo>
                <a:lnTo>
                  <a:pt x="800823" y="1721713"/>
                </a:lnTo>
                <a:lnTo>
                  <a:pt x="828916" y="1686928"/>
                </a:lnTo>
                <a:lnTo>
                  <a:pt x="855522" y="1650949"/>
                </a:lnTo>
                <a:lnTo>
                  <a:pt x="880618" y="1613814"/>
                </a:lnTo>
                <a:lnTo>
                  <a:pt x="904138" y="1575574"/>
                </a:lnTo>
                <a:lnTo>
                  <a:pt x="926033" y="1536268"/>
                </a:lnTo>
                <a:lnTo>
                  <a:pt x="946277" y="1495945"/>
                </a:lnTo>
                <a:lnTo>
                  <a:pt x="964806" y="1454658"/>
                </a:lnTo>
                <a:lnTo>
                  <a:pt x="981583" y="1412443"/>
                </a:lnTo>
                <a:lnTo>
                  <a:pt x="996556" y="1369364"/>
                </a:lnTo>
                <a:lnTo>
                  <a:pt x="1009688" y="1325435"/>
                </a:lnTo>
                <a:lnTo>
                  <a:pt x="1020927" y="1280744"/>
                </a:lnTo>
                <a:lnTo>
                  <a:pt x="1030224" y="1235303"/>
                </a:lnTo>
                <a:lnTo>
                  <a:pt x="1037526" y="1189164"/>
                </a:lnTo>
                <a:lnTo>
                  <a:pt x="1042809" y="1142390"/>
                </a:lnTo>
                <a:lnTo>
                  <a:pt x="1046010" y="1095019"/>
                </a:lnTo>
                <a:lnTo>
                  <a:pt x="1047089" y="1047089"/>
                </a:lnTo>
                <a:close/>
              </a:path>
              <a:path w="2094230" h="2094229" extrusionOk="0">
                <a:moveTo>
                  <a:pt x="2094179" y="1047089"/>
                </a:moveTo>
                <a:lnTo>
                  <a:pt x="2093099" y="999159"/>
                </a:lnTo>
                <a:lnTo>
                  <a:pt x="2089899" y="951776"/>
                </a:lnTo>
                <a:lnTo>
                  <a:pt x="2084616" y="905002"/>
                </a:lnTo>
                <a:lnTo>
                  <a:pt x="2077313" y="858875"/>
                </a:lnTo>
                <a:lnTo>
                  <a:pt x="2068017" y="813435"/>
                </a:lnTo>
                <a:lnTo>
                  <a:pt x="2056777" y="768731"/>
                </a:lnTo>
                <a:lnTo>
                  <a:pt x="2043645" y="724814"/>
                </a:lnTo>
                <a:lnTo>
                  <a:pt x="2028672" y="681723"/>
                </a:lnTo>
                <a:lnTo>
                  <a:pt x="2011895" y="639508"/>
                </a:lnTo>
                <a:lnTo>
                  <a:pt x="1993366" y="598220"/>
                </a:lnTo>
                <a:lnTo>
                  <a:pt x="1973122" y="557911"/>
                </a:lnTo>
                <a:lnTo>
                  <a:pt x="1951228" y="518604"/>
                </a:lnTo>
                <a:lnTo>
                  <a:pt x="1927707" y="480364"/>
                </a:lnTo>
                <a:lnTo>
                  <a:pt x="1902612" y="443230"/>
                </a:lnTo>
                <a:lnTo>
                  <a:pt x="1876005" y="407238"/>
                </a:lnTo>
                <a:lnTo>
                  <a:pt x="1847913" y="372465"/>
                </a:lnTo>
                <a:lnTo>
                  <a:pt x="1818398" y="338924"/>
                </a:lnTo>
                <a:lnTo>
                  <a:pt x="1787499" y="306679"/>
                </a:lnTo>
                <a:lnTo>
                  <a:pt x="1755254" y="275780"/>
                </a:lnTo>
                <a:lnTo>
                  <a:pt x="1721713" y="246265"/>
                </a:lnTo>
                <a:lnTo>
                  <a:pt x="1686941" y="218173"/>
                </a:lnTo>
                <a:lnTo>
                  <a:pt x="1650961" y="191566"/>
                </a:lnTo>
                <a:lnTo>
                  <a:pt x="1613827" y="166471"/>
                </a:lnTo>
                <a:lnTo>
                  <a:pt x="1575574" y="142951"/>
                </a:lnTo>
                <a:lnTo>
                  <a:pt x="1536268" y="121056"/>
                </a:lnTo>
                <a:lnTo>
                  <a:pt x="1495958" y="100812"/>
                </a:lnTo>
                <a:lnTo>
                  <a:pt x="1454670" y="82283"/>
                </a:lnTo>
                <a:lnTo>
                  <a:pt x="1412455" y="65506"/>
                </a:lnTo>
                <a:lnTo>
                  <a:pt x="1369364" y="50533"/>
                </a:lnTo>
                <a:lnTo>
                  <a:pt x="1325448" y="37401"/>
                </a:lnTo>
                <a:lnTo>
                  <a:pt x="1280744" y="26162"/>
                </a:lnTo>
                <a:lnTo>
                  <a:pt x="1235303" y="16865"/>
                </a:lnTo>
                <a:lnTo>
                  <a:pt x="1189177" y="9550"/>
                </a:lnTo>
                <a:lnTo>
                  <a:pt x="1142403" y="4279"/>
                </a:lnTo>
                <a:lnTo>
                  <a:pt x="1095019" y="1079"/>
                </a:lnTo>
                <a:lnTo>
                  <a:pt x="1047089" y="0"/>
                </a:lnTo>
                <a:lnTo>
                  <a:pt x="1047089" y="1047089"/>
                </a:lnTo>
                <a:lnTo>
                  <a:pt x="1047089" y="2094179"/>
                </a:lnTo>
                <a:lnTo>
                  <a:pt x="1095019" y="2093099"/>
                </a:lnTo>
                <a:lnTo>
                  <a:pt x="1142403" y="2089899"/>
                </a:lnTo>
                <a:lnTo>
                  <a:pt x="1189177" y="2084616"/>
                </a:lnTo>
                <a:lnTo>
                  <a:pt x="1235303" y="2077300"/>
                </a:lnTo>
                <a:lnTo>
                  <a:pt x="1280744" y="2068004"/>
                </a:lnTo>
                <a:lnTo>
                  <a:pt x="1325448" y="2056765"/>
                </a:lnTo>
                <a:lnTo>
                  <a:pt x="1369364" y="2043645"/>
                </a:lnTo>
                <a:lnTo>
                  <a:pt x="1412455" y="2028659"/>
                </a:lnTo>
                <a:lnTo>
                  <a:pt x="1454670" y="2011883"/>
                </a:lnTo>
                <a:lnTo>
                  <a:pt x="1495958" y="1993353"/>
                </a:lnTo>
                <a:lnTo>
                  <a:pt x="1536268" y="1973122"/>
                </a:lnTo>
                <a:lnTo>
                  <a:pt x="1575574" y="1951215"/>
                </a:lnTo>
                <a:lnTo>
                  <a:pt x="1613827" y="1927694"/>
                </a:lnTo>
                <a:lnTo>
                  <a:pt x="1650961" y="1902612"/>
                </a:lnTo>
                <a:lnTo>
                  <a:pt x="1686941" y="1875993"/>
                </a:lnTo>
                <a:lnTo>
                  <a:pt x="1721713" y="1847913"/>
                </a:lnTo>
                <a:lnTo>
                  <a:pt x="1755254" y="1818386"/>
                </a:lnTo>
                <a:lnTo>
                  <a:pt x="1787499" y="1787486"/>
                </a:lnTo>
                <a:lnTo>
                  <a:pt x="1818398" y="1755241"/>
                </a:lnTo>
                <a:lnTo>
                  <a:pt x="1847913" y="1721713"/>
                </a:lnTo>
                <a:lnTo>
                  <a:pt x="1876005" y="1686928"/>
                </a:lnTo>
                <a:lnTo>
                  <a:pt x="1902612" y="1650949"/>
                </a:lnTo>
                <a:lnTo>
                  <a:pt x="1927707" y="1613814"/>
                </a:lnTo>
                <a:lnTo>
                  <a:pt x="1951228" y="1575574"/>
                </a:lnTo>
                <a:lnTo>
                  <a:pt x="1973122" y="1536268"/>
                </a:lnTo>
                <a:lnTo>
                  <a:pt x="1993366" y="1495945"/>
                </a:lnTo>
                <a:lnTo>
                  <a:pt x="2011895" y="1454658"/>
                </a:lnTo>
                <a:lnTo>
                  <a:pt x="2028672" y="1412443"/>
                </a:lnTo>
                <a:lnTo>
                  <a:pt x="2043645" y="1369364"/>
                </a:lnTo>
                <a:lnTo>
                  <a:pt x="2056777" y="1325435"/>
                </a:lnTo>
                <a:lnTo>
                  <a:pt x="2068017" y="1280744"/>
                </a:lnTo>
                <a:lnTo>
                  <a:pt x="2077313" y="1235303"/>
                </a:lnTo>
                <a:lnTo>
                  <a:pt x="2084616" y="1189164"/>
                </a:lnTo>
                <a:lnTo>
                  <a:pt x="2089899" y="1142390"/>
                </a:lnTo>
                <a:lnTo>
                  <a:pt x="2093099" y="1095019"/>
                </a:lnTo>
                <a:lnTo>
                  <a:pt x="2094179" y="1047089"/>
                </a:lnTo>
                <a:close/>
              </a:path>
            </a:pathLst>
          </a:custGeom>
          <a:solidFill>
            <a:srgbClr val="F8DBF5"/>
          </a:solidFill>
          <a:ln>
            <a:noFill/>
          </a:ln>
        </p:spPr>
        <p:txBody>
          <a:bodyPr spcFirstLastPara="1" wrap="square" lIns="0" tIns="0" rIns="0" bIns="0" anchor="t" anchorCtr="0">
            <a:noAutofit/>
          </a:bodyPr>
          <a:lstStyle/>
          <a:p>
            <a:endParaRPr sz="849">
              <a:solidFill>
                <a:srgbClr val="000000"/>
              </a:solidFill>
              <a:latin typeface="Arial"/>
              <a:ea typeface="Arial"/>
              <a:cs typeface="Arial"/>
              <a:sym typeface="Arial"/>
            </a:endParaRPr>
          </a:p>
        </p:txBody>
      </p:sp>
    </p:spTree>
    <p:custDataLst>
      <p:tags r:id="rId1"/>
    </p:custDataLst>
    <p:extLst>
      <p:ext uri="{BB962C8B-B14F-4D97-AF65-F5344CB8AC3E}">
        <p14:creationId xmlns:p14="http://schemas.microsoft.com/office/powerpoint/2010/main" val="2093316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8CE7458-7F90-DB49-DD34-2693DE82B443}"/>
              </a:ext>
            </a:extLst>
          </p:cNvPr>
          <p:cNvSpPr txBox="1">
            <a:spLocks/>
          </p:cNvSpPr>
          <p:nvPr/>
        </p:nvSpPr>
        <p:spPr>
          <a:xfrm>
            <a:off x="784225" y="671941"/>
            <a:ext cx="8008084" cy="79054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kern="1200">
                <a:solidFill>
                  <a:srgbClr val="FF5F00"/>
                </a:solidFill>
                <a:latin typeface="+mj-lt"/>
                <a:ea typeface="+mj-ea"/>
                <a:cs typeface="+mj-cs"/>
              </a:defRPr>
            </a:lvl1pPr>
          </a:lstStyle>
          <a:p>
            <a:r>
              <a:rPr lang="en-LT" sz="6000"/>
              <a:t>Kada norai „apsimeta“ poreikiais?</a:t>
            </a:r>
            <a:endParaRPr lang="en-GB" sz="6000"/>
          </a:p>
        </p:txBody>
      </p:sp>
      <p:sp>
        <p:nvSpPr>
          <p:cNvPr id="4" name="Google Shape;259;p16">
            <a:extLst>
              <a:ext uri="{FF2B5EF4-FFF2-40B4-BE49-F238E27FC236}">
                <a16:creationId xmlns:a16="http://schemas.microsoft.com/office/drawing/2014/main" id="{55847A53-E5F7-3FB4-92F9-F80161BC1161}"/>
              </a:ext>
            </a:extLst>
          </p:cNvPr>
          <p:cNvSpPr/>
          <p:nvPr/>
        </p:nvSpPr>
        <p:spPr>
          <a:xfrm>
            <a:off x="0" y="4523556"/>
            <a:ext cx="12192000" cy="2334446"/>
          </a:xfrm>
          <a:custGeom>
            <a:avLst/>
            <a:gdLst/>
            <a:ahLst/>
            <a:cxnLst/>
            <a:rect l="l" t="t" r="r" b="b"/>
            <a:pathLst>
              <a:path w="6701790" h="7644130" extrusionOk="0">
                <a:moveTo>
                  <a:pt x="6701366" y="0"/>
                </a:moveTo>
                <a:lnTo>
                  <a:pt x="0" y="0"/>
                </a:lnTo>
                <a:lnTo>
                  <a:pt x="0" y="7643746"/>
                </a:lnTo>
                <a:lnTo>
                  <a:pt x="6701366" y="7643746"/>
                </a:lnTo>
                <a:lnTo>
                  <a:pt x="6701366" y="0"/>
                </a:lnTo>
                <a:close/>
              </a:path>
            </a:pathLst>
          </a:custGeom>
          <a:solidFill>
            <a:srgbClr val="FBF3F7"/>
          </a:solidFill>
          <a:ln>
            <a:noFill/>
          </a:ln>
        </p:spPr>
        <p:txBody>
          <a:bodyPr spcFirstLastPara="1" wrap="square" lIns="0" tIns="0" rIns="0" bIns="0" anchor="t" anchorCtr="0">
            <a:noAutofit/>
          </a:bodyPr>
          <a:lstStyle/>
          <a:p>
            <a:endParaRPr sz="849">
              <a:solidFill>
                <a:srgbClr val="000000"/>
              </a:solidFill>
              <a:latin typeface="Arial"/>
              <a:ea typeface="Arial"/>
              <a:cs typeface="Arial"/>
              <a:sym typeface="Arial"/>
            </a:endParaRPr>
          </a:p>
        </p:txBody>
      </p:sp>
      <p:pic>
        <p:nvPicPr>
          <p:cNvPr id="21" name="Picture 20">
            <a:extLst>
              <a:ext uri="{FF2B5EF4-FFF2-40B4-BE49-F238E27FC236}">
                <a16:creationId xmlns:a16="http://schemas.microsoft.com/office/drawing/2014/main" id="{F5E3C65E-6A9B-70DE-68B0-F012FC0F9F40}"/>
              </a:ext>
            </a:extLst>
          </p:cNvPr>
          <p:cNvPicPr>
            <a:picLocks noChangeAspect="1"/>
          </p:cNvPicPr>
          <p:nvPr/>
        </p:nvPicPr>
        <p:blipFill>
          <a:blip r:embed="rId3" cstate="email">
            <a:extLst>
              <a:ext uri="{28A0092B-C50C-407E-A947-70E740481C1C}">
                <a14:useLocalDpi xmlns:a14="http://schemas.microsoft.com/office/drawing/2010/main"/>
              </a:ext>
            </a:extLst>
          </a:blip>
          <a:srcRect r="-357"/>
          <a:stretch>
            <a:fillRect/>
          </a:stretch>
        </p:blipFill>
        <p:spPr>
          <a:xfrm>
            <a:off x="5139053" y="2654115"/>
            <a:ext cx="2616482" cy="1744321"/>
          </a:xfrm>
          <a:prstGeom prst="roundRect">
            <a:avLst>
              <a:gd name="adj" fmla="val 50000"/>
            </a:avLst>
          </a:prstGeom>
        </p:spPr>
      </p:pic>
      <p:pic>
        <p:nvPicPr>
          <p:cNvPr id="23" name="Picture 22">
            <a:extLst>
              <a:ext uri="{FF2B5EF4-FFF2-40B4-BE49-F238E27FC236}">
                <a16:creationId xmlns:a16="http://schemas.microsoft.com/office/drawing/2014/main" id="{6EC7A338-4E45-262C-C802-1EAA102D6CA4}"/>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8513924" y="2640420"/>
            <a:ext cx="2616480" cy="1744320"/>
          </a:xfrm>
          <a:prstGeom prst="roundRect">
            <a:avLst>
              <a:gd name="adj" fmla="val 50000"/>
            </a:avLst>
          </a:prstGeom>
        </p:spPr>
      </p:pic>
      <p:pic>
        <p:nvPicPr>
          <p:cNvPr id="29" name="Picture 28">
            <a:extLst>
              <a:ext uri="{FF2B5EF4-FFF2-40B4-BE49-F238E27FC236}">
                <a16:creationId xmlns:a16="http://schemas.microsoft.com/office/drawing/2014/main" id="{0CE24B87-15E1-818E-B183-87BD3D1024C9}"/>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139053" y="4763973"/>
            <a:ext cx="2702655" cy="1672839"/>
          </a:xfrm>
          <a:prstGeom prst="roundRect">
            <a:avLst>
              <a:gd name="adj" fmla="val 50000"/>
            </a:avLst>
          </a:prstGeom>
        </p:spPr>
      </p:pic>
      <p:pic>
        <p:nvPicPr>
          <p:cNvPr id="31" name="Picture 30">
            <a:extLst>
              <a:ext uri="{FF2B5EF4-FFF2-40B4-BE49-F238E27FC236}">
                <a16:creationId xmlns:a16="http://schemas.microsoft.com/office/drawing/2014/main" id="{8D7D3AD3-AAAC-484F-B179-6F1599331DF6}"/>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8513924" y="4656237"/>
            <a:ext cx="2616480" cy="1807404"/>
          </a:xfrm>
          <a:prstGeom prst="roundRect">
            <a:avLst>
              <a:gd name="adj" fmla="val 50000"/>
            </a:avLst>
          </a:prstGeom>
        </p:spPr>
      </p:pic>
      <p:sp>
        <p:nvSpPr>
          <p:cNvPr id="37" name="Google Shape;130;p12">
            <a:extLst>
              <a:ext uri="{FF2B5EF4-FFF2-40B4-BE49-F238E27FC236}">
                <a16:creationId xmlns:a16="http://schemas.microsoft.com/office/drawing/2014/main" id="{2CEA3853-935A-EEBA-8B1D-CF9A674B999D}"/>
              </a:ext>
            </a:extLst>
          </p:cNvPr>
          <p:cNvSpPr/>
          <p:nvPr/>
        </p:nvSpPr>
        <p:spPr>
          <a:xfrm>
            <a:off x="5975556" y="4090061"/>
            <a:ext cx="918711" cy="918711"/>
          </a:xfrm>
          <a:custGeom>
            <a:avLst/>
            <a:gdLst/>
            <a:ahLst/>
            <a:cxnLst/>
            <a:rect l="l" t="t" r="r" b="b"/>
            <a:pathLst>
              <a:path w="1570743" h="1570743" extrusionOk="0">
                <a:moveTo>
                  <a:pt x="1570743" y="785372"/>
                </a:moveTo>
                <a:cubicBezTo>
                  <a:pt x="1570743" y="1219121"/>
                  <a:pt x="1219121" y="1570743"/>
                  <a:pt x="785372" y="1570743"/>
                </a:cubicBezTo>
                <a:cubicBezTo>
                  <a:pt x="351623" y="1570743"/>
                  <a:pt x="0" y="1219121"/>
                  <a:pt x="0" y="785372"/>
                </a:cubicBezTo>
                <a:cubicBezTo>
                  <a:pt x="0" y="351623"/>
                  <a:pt x="351623" y="0"/>
                  <a:pt x="785372" y="0"/>
                </a:cubicBezTo>
                <a:cubicBezTo>
                  <a:pt x="1219121" y="0"/>
                  <a:pt x="1570743" y="351623"/>
                  <a:pt x="1570743" y="785372"/>
                </a:cubicBezTo>
                <a:close/>
              </a:path>
            </a:pathLst>
          </a:custGeom>
          <a:solidFill>
            <a:srgbClr val="8ACDC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 name="Title 1">
            <a:extLst>
              <a:ext uri="{FF2B5EF4-FFF2-40B4-BE49-F238E27FC236}">
                <a16:creationId xmlns:a16="http://schemas.microsoft.com/office/drawing/2014/main" id="{05070C4A-9D4D-9039-DEC2-3260C731ACD4}"/>
              </a:ext>
            </a:extLst>
          </p:cNvPr>
          <p:cNvSpPr txBox="1">
            <a:spLocks/>
          </p:cNvSpPr>
          <p:nvPr/>
        </p:nvSpPr>
        <p:spPr>
          <a:xfrm>
            <a:off x="5925002" y="4361558"/>
            <a:ext cx="988822" cy="46273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kern="1200">
                <a:solidFill>
                  <a:srgbClr val="FF5F00"/>
                </a:solidFill>
                <a:latin typeface="+mj-lt"/>
                <a:ea typeface="+mj-ea"/>
                <a:cs typeface="+mj-cs"/>
              </a:defRPr>
            </a:lvl1pPr>
          </a:lstStyle>
          <a:p>
            <a:pPr algn="ctr"/>
            <a:r>
              <a:rPr lang="en-LT">
                <a:solidFill>
                  <a:schemeClr val="bg1"/>
                </a:solidFill>
              </a:rPr>
              <a:t>VS</a:t>
            </a:r>
            <a:endParaRPr lang="en-GB">
              <a:solidFill>
                <a:schemeClr val="bg1"/>
              </a:solidFill>
            </a:endParaRPr>
          </a:p>
        </p:txBody>
      </p:sp>
      <p:sp>
        <p:nvSpPr>
          <p:cNvPr id="39" name="Google Shape;130;p12">
            <a:extLst>
              <a:ext uri="{FF2B5EF4-FFF2-40B4-BE49-F238E27FC236}">
                <a16:creationId xmlns:a16="http://schemas.microsoft.com/office/drawing/2014/main" id="{B519B7D9-D46D-47B7-FF25-3FBBE9035B00}"/>
              </a:ext>
            </a:extLst>
          </p:cNvPr>
          <p:cNvSpPr/>
          <p:nvPr/>
        </p:nvSpPr>
        <p:spPr>
          <a:xfrm>
            <a:off x="9428922" y="4060372"/>
            <a:ext cx="918711" cy="918711"/>
          </a:xfrm>
          <a:custGeom>
            <a:avLst/>
            <a:gdLst/>
            <a:ahLst/>
            <a:cxnLst/>
            <a:rect l="l" t="t" r="r" b="b"/>
            <a:pathLst>
              <a:path w="1570743" h="1570743" extrusionOk="0">
                <a:moveTo>
                  <a:pt x="1570743" y="785372"/>
                </a:moveTo>
                <a:cubicBezTo>
                  <a:pt x="1570743" y="1219121"/>
                  <a:pt x="1219121" y="1570743"/>
                  <a:pt x="785372" y="1570743"/>
                </a:cubicBezTo>
                <a:cubicBezTo>
                  <a:pt x="351623" y="1570743"/>
                  <a:pt x="0" y="1219121"/>
                  <a:pt x="0" y="785372"/>
                </a:cubicBezTo>
                <a:cubicBezTo>
                  <a:pt x="0" y="351623"/>
                  <a:pt x="351623" y="0"/>
                  <a:pt x="785372" y="0"/>
                </a:cubicBezTo>
                <a:cubicBezTo>
                  <a:pt x="1219121" y="0"/>
                  <a:pt x="1570743" y="351623"/>
                  <a:pt x="1570743" y="785372"/>
                </a:cubicBezTo>
                <a:close/>
              </a:path>
            </a:pathLst>
          </a:custGeom>
          <a:solidFill>
            <a:srgbClr val="8ACDC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 name="Title 1">
            <a:extLst>
              <a:ext uri="{FF2B5EF4-FFF2-40B4-BE49-F238E27FC236}">
                <a16:creationId xmlns:a16="http://schemas.microsoft.com/office/drawing/2014/main" id="{1A702739-5BD1-C260-BE3F-B13130EC2E6E}"/>
              </a:ext>
            </a:extLst>
          </p:cNvPr>
          <p:cNvSpPr txBox="1">
            <a:spLocks/>
          </p:cNvSpPr>
          <p:nvPr/>
        </p:nvSpPr>
        <p:spPr>
          <a:xfrm>
            <a:off x="9378368" y="4331869"/>
            <a:ext cx="988822" cy="46273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kern="1200">
                <a:solidFill>
                  <a:srgbClr val="FF5F00"/>
                </a:solidFill>
                <a:latin typeface="+mj-lt"/>
                <a:ea typeface="+mj-ea"/>
                <a:cs typeface="+mj-cs"/>
              </a:defRPr>
            </a:lvl1pPr>
          </a:lstStyle>
          <a:p>
            <a:pPr algn="ctr"/>
            <a:r>
              <a:rPr lang="en-LT">
                <a:solidFill>
                  <a:schemeClr val="bg1"/>
                </a:solidFill>
              </a:rPr>
              <a:t>VS</a:t>
            </a:r>
            <a:endParaRPr lang="en-GB">
              <a:solidFill>
                <a:schemeClr val="bg1"/>
              </a:solidFill>
            </a:endParaRPr>
          </a:p>
        </p:txBody>
      </p:sp>
      <p:pic>
        <p:nvPicPr>
          <p:cNvPr id="2" name="Picture 1" descr="A pair of black and white sneakers&#10;&#10;AI-generated content may be incorrect.">
            <a:extLst>
              <a:ext uri="{FF2B5EF4-FFF2-40B4-BE49-F238E27FC236}">
                <a16:creationId xmlns:a16="http://schemas.microsoft.com/office/drawing/2014/main" id="{F336DEC4-3419-903B-444C-D6CA0EDC0678}"/>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1617634" y="2654115"/>
            <a:ext cx="2726825" cy="1699668"/>
          </a:xfrm>
          <a:prstGeom prst="roundRect">
            <a:avLst>
              <a:gd name="adj" fmla="val 50000"/>
            </a:avLst>
          </a:prstGeom>
        </p:spPr>
      </p:pic>
      <p:pic>
        <p:nvPicPr>
          <p:cNvPr id="5" name="Picture 4" descr="A pair of blue sneakers&#10;&#10;AI-generated content may be incorrect.">
            <a:extLst>
              <a:ext uri="{FF2B5EF4-FFF2-40B4-BE49-F238E27FC236}">
                <a16:creationId xmlns:a16="http://schemas.microsoft.com/office/drawing/2014/main" id="{858FE2B8-C58F-C875-6763-D5B15A1BC605}"/>
              </a:ext>
            </a:extLst>
          </p:cNvPr>
          <p:cNvPicPr>
            <a:picLocks noChangeAspect="1"/>
          </p:cNvPicPr>
          <p:nvPr/>
        </p:nvPicPr>
        <p:blipFill>
          <a:blip r:embed="rId8" cstate="email">
            <a:extLst>
              <a:ext uri="{28A0092B-C50C-407E-A947-70E740481C1C}">
                <a14:useLocalDpi xmlns:a14="http://schemas.microsoft.com/office/drawing/2010/main"/>
              </a:ext>
            </a:extLst>
          </a:blip>
          <a:srcRect t="20077" b="20077"/>
          <a:stretch>
            <a:fillRect/>
          </a:stretch>
        </p:blipFill>
        <p:spPr>
          <a:xfrm>
            <a:off x="1639862" y="4788561"/>
            <a:ext cx="2685040" cy="1691449"/>
          </a:xfrm>
          <a:prstGeom prst="roundRect">
            <a:avLst>
              <a:gd name="adj" fmla="val 50000"/>
            </a:avLst>
          </a:prstGeom>
        </p:spPr>
      </p:pic>
      <p:sp>
        <p:nvSpPr>
          <p:cNvPr id="34" name="Google Shape;130;p12">
            <a:extLst>
              <a:ext uri="{FF2B5EF4-FFF2-40B4-BE49-F238E27FC236}">
                <a16:creationId xmlns:a16="http://schemas.microsoft.com/office/drawing/2014/main" id="{C8FFDC3C-E3CD-0556-D96F-80A743238D7D}"/>
              </a:ext>
            </a:extLst>
          </p:cNvPr>
          <p:cNvSpPr/>
          <p:nvPr/>
        </p:nvSpPr>
        <p:spPr>
          <a:xfrm>
            <a:off x="2545430" y="4064200"/>
            <a:ext cx="918711" cy="918711"/>
          </a:xfrm>
          <a:custGeom>
            <a:avLst/>
            <a:gdLst/>
            <a:ahLst/>
            <a:cxnLst/>
            <a:rect l="l" t="t" r="r" b="b"/>
            <a:pathLst>
              <a:path w="1570743" h="1570743" extrusionOk="0">
                <a:moveTo>
                  <a:pt x="1570743" y="785372"/>
                </a:moveTo>
                <a:cubicBezTo>
                  <a:pt x="1570743" y="1219121"/>
                  <a:pt x="1219121" y="1570743"/>
                  <a:pt x="785372" y="1570743"/>
                </a:cubicBezTo>
                <a:cubicBezTo>
                  <a:pt x="351623" y="1570743"/>
                  <a:pt x="0" y="1219121"/>
                  <a:pt x="0" y="785372"/>
                </a:cubicBezTo>
                <a:cubicBezTo>
                  <a:pt x="0" y="351623"/>
                  <a:pt x="351623" y="0"/>
                  <a:pt x="785372" y="0"/>
                </a:cubicBezTo>
                <a:cubicBezTo>
                  <a:pt x="1219121" y="0"/>
                  <a:pt x="1570743" y="351623"/>
                  <a:pt x="1570743" y="785372"/>
                </a:cubicBezTo>
                <a:close/>
              </a:path>
            </a:pathLst>
          </a:custGeom>
          <a:solidFill>
            <a:srgbClr val="8ACDC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 name="Title 1">
            <a:extLst>
              <a:ext uri="{FF2B5EF4-FFF2-40B4-BE49-F238E27FC236}">
                <a16:creationId xmlns:a16="http://schemas.microsoft.com/office/drawing/2014/main" id="{60C63B68-EFBC-65ED-4688-603D9DFBEF4B}"/>
              </a:ext>
            </a:extLst>
          </p:cNvPr>
          <p:cNvSpPr txBox="1">
            <a:spLocks/>
          </p:cNvSpPr>
          <p:nvPr/>
        </p:nvSpPr>
        <p:spPr>
          <a:xfrm>
            <a:off x="2494876" y="4335697"/>
            <a:ext cx="988822" cy="46273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kern="1200">
                <a:solidFill>
                  <a:srgbClr val="FF5F00"/>
                </a:solidFill>
                <a:latin typeface="+mj-lt"/>
                <a:ea typeface="+mj-ea"/>
                <a:cs typeface="+mj-cs"/>
              </a:defRPr>
            </a:lvl1pPr>
          </a:lstStyle>
          <a:p>
            <a:pPr algn="ctr"/>
            <a:r>
              <a:rPr lang="en-LT">
                <a:solidFill>
                  <a:schemeClr val="bg1"/>
                </a:solidFill>
              </a:rPr>
              <a:t>VS</a:t>
            </a:r>
            <a:endParaRPr lang="en-GB">
              <a:solidFill>
                <a:schemeClr val="bg1"/>
              </a:solidFill>
            </a:endParaRPr>
          </a:p>
        </p:txBody>
      </p:sp>
    </p:spTree>
    <p:extLst>
      <p:ext uri="{BB962C8B-B14F-4D97-AF65-F5344CB8AC3E}">
        <p14:creationId xmlns:p14="http://schemas.microsoft.com/office/powerpoint/2010/main" val="3224649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a:extLst>
            <a:ext uri="{FF2B5EF4-FFF2-40B4-BE49-F238E27FC236}">
              <a16:creationId xmlns:a16="http://schemas.microsoft.com/office/drawing/2014/main" id="{3E027963-EC97-612E-0E38-FB11E26F7584}"/>
            </a:ext>
          </a:extLst>
        </p:cNvPr>
        <p:cNvGrpSpPr/>
        <p:nvPr/>
      </p:nvGrpSpPr>
      <p:grpSpPr>
        <a:xfrm>
          <a:off x="0" y="0"/>
          <a:ext cx="0" cy="0"/>
          <a:chOff x="0" y="0"/>
          <a:chExt cx="0" cy="0"/>
        </a:xfrm>
      </p:grpSpPr>
      <p:sp>
        <p:nvSpPr>
          <p:cNvPr id="21" name="Google Shape;39;p7">
            <a:extLst>
              <a:ext uri="{FF2B5EF4-FFF2-40B4-BE49-F238E27FC236}">
                <a16:creationId xmlns:a16="http://schemas.microsoft.com/office/drawing/2014/main" id="{F5C1383F-D106-C8ED-226B-1BDA3DB9825F}"/>
              </a:ext>
            </a:extLst>
          </p:cNvPr>
          <p:cNvSpPr/>
          <p:nvPr/>
        </p:nvSpPr>
        <p:spPr>
          <a:xfrm>
            <a:off x="8126973" y="0"/>
            <a:ext cx="4064599" cy="6858000"/>
          </a:xfrm>
          <a:custGeom>
            <a:avLst/>
            <a:gdLst/>
            <a:ahLst/>
            <a:cxnLst/>
            <a:rect l="l" t="t" r="r" b="b"/>
            <a:pathLst>
              <a:path w="10052050" h="6282690" extrusionOk="0">
                <a:moveTo>
                  <a:pt x="10052049" y="0"/>
                </a:moveTo>
                <a:lnTo>
                  <a:pt x="0" y="0"/>
                </a:lnTo>
                <a:lnTo>
                  <a:pt x="0" y="6282531"/>
                </a:lnTo>
                <a:lnTo>
                  <a:pt x="10052049" y="6282531"/>
                </a:lnTo>
                <a:lnTo>
                  <a:pt x="10052049" y="0"/>
                </a:lnTo>
                <a:close/>
              </a:path>
            </a:pathLst>
          </a:custGeom>
          <a:solidFill>
            <a:srgbClr val="8ACDC3"/>
          </a:solidFill>
          <a:ln>
            <a:noFill/>
          </a:ln>
        </p:spPr>
        <p:txBody>
          <a:bodyPr spcFirstLastPara="1" wrap="square" lIns="0" tIns="0" rIns="0" bIns="0" anchor="t" anchorCtr="0">
            <a:noAutofit/>
          </a:bodyPr>
          <a:lstStyle/>
          <a:p>
            <a:endParaRPr sz="849">
              <a:solidFill>
                <a:srgbClr val="000000"/>
              </a:solidFill>
              <a:latin typeface="Arial"/>
              <a:ea typeface="Arial"/>
              <a:cs typeface="Arial"/>
              <a:sym typeface="Arial"/>
            </a:endParaRPr>
          </a:p>
        </p:txBody>
      </p:sp>
      <p:sp>
        <p:nvSpPr>
          <p:cNvPr id="9" name="Rounded Rectangle 8">
            <a:extLst>
              <a:ext uri="{FF2B5EF4-FFF2-40B4-BE49-F238E27FC236}">
                <a16:creationId xmlns:a16="http://schemas.microsoft.com/office/drawing/2014/main" id="{D9A3B814-0E44-F736-34D1-C2145C095439}"/>
              </a:ext>
            </a:extLst>
          </p:cNvPr>
          <p:cNvSpPr/>
          <p:nvPr/>
        </p:nvSpPr>
        <p:spPr>
          <a:xfrm rot="5400000">
            <a:off x="9374376" y="-237042"/>
            <a:ext cx="1552619" cy="3428154"/>
          </a:xfrm>
          <a:prstGeom prst="roundRect">
            <a:avLst>
              <a:gd name="adj" fmla="val 50000"/>
            </a:avLst>
          </a:prstGeom>
          <a:solidFill>
            <a:srgbClr val="FB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22" name="Oval 21">
            <a:extLst>
              <a:ext uri="{FF2B5EF4-FFF2-40B4-BE49-F238E27FC236}">
                <a16:creationId xmlns:a16="http://schemas.microsoft.com/office/drawing/2014/main" id="{C0A84F0F-8FEA-D644-4551-892670E43900}"/>
              </a:ext>
            </a:extLst>
          </p:cNvPr>
          <p:cNvSpPr/>
          <p:nvPr/>
        </p:nvSpPr>
        <p:spPr>
          <a:xfrm>
            <a:off x="766806" y="2047382"/>
            <a:ext cx="7115343" cy="4544102"/>
          </a:xfrm>
          <a:prstGeom prst="ellipse">
            <a:avLst/>
          </a:prstGeom>
          <a:solidFill>
            <a:srgbClr val="F8DB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14" name="Oval 13">
            <a:extLst>
              <a:ext uri="{FF2B5EF4-FFF2-40B4-BE49-F238E27FC236}">
                <a16:creationId xmlns:a16="http://schemas.microsoft.com/office/drawing/2014/main" id="{4746409F-E904-2D07-8AAA-CF2527EC9F6A}"/>
              </a:ext>
            </a:extLst>
          </p:cNvPr>
          <p:cNvSpPr/>
          <p:nvPr/>
        </p:nvSpPr>
        <p:spPr>
          <a:xfrm>
            <a:off x="784271" y="2586704"/>
            <a:ext cx="5500074" cy="3600712"/>
          </a:xfrm>
          <a:prstGeom prst="ellipse">
            <a:avLst/>
          </a:prstGeom>
          <a:solidFill>
            <a:srgbClr val="FB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13" name="Oval 12">
            <a:extLst>
              <a:ext uri="{FF2B5EF4-FFF2-40B4-BE49-F238E27FC236}">
                <a16:creationId xmlns:a16="http://schemas.microsoft.com/office/drawing/2014/main" id="{8EF8294E-F4BA-4349-F271-0A4C5DE102D4}"/>
              </a:ext>
            </a:extLst>
          </p:cNvPr>
          <p:cNvSpPr/>
          <p:nvPr/>
        </p:nvSpPr>
        <p:spPr>
          <a:xfrm>
            <a:off x="850857" y="3281431"/>
            <a:ext cx="4143007" cy="2613250"/>
          </a:xfrm>
          <a:prstGeom prst="ellipse">
            <a:avLst/>
          </a:prstGeom>
          <a:solidFill>
            <a:srgbClr val="F8DB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12" name="Oval 11">
            <a:extLst>
              <a:ext uri="{FF2B5EF4-FFF2-40B4-BE49-F238E27FC236}">
                <a16:creationId xmlns:a16="http://schemas.microsoft.com/office/drawing/2014/main" id="{6074B311-0A03-1BAF-A510-0AB6E96A19A1}"/>
              </a:ext>
            </a:extLst>
          </p:cNvPr>
          <p:cNvSpPr/>
          <p:nvPr/>
        </p:nvSpPr>
        <p:spPr>
          <a:xfrm>
            <a:off x="962706" y="3914529"/>
            <a:ext cx="2505310" cy="1791632"/>
          </a:xfrm>
          <a:prstGeom prst="ellipse">
            <a:avLst/>
          </a:prstGeom>
          <a:solidFill>
            <a:srgbClr val="FB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2" name="Title 1">
            <a:extLst>
              <a:ext uri="{FF2B5EF4-FFF2-40B4-BE49-F238E27FC236}">
                <a16:creationId xmlns:a16="http://schemas.microsoft.com/office/drawing/2014/main" id="{5CFBDA83-8075-7EAC-1DDF-AD9C990DFCDE}"/>
              </a:ext>
            </a:extLst>
          </p:cNvPr>
          <p:cNvSpPr>
            <a:spLocks noGrp="1"/>
          </p:cNvSpPr>
          <p:nvPr>
            <p:ph type="title"/>
          </p:nvPr>
        </p:nvSpPr>
        <p:spPr>
          <a:xfrm>
            <a:off x="784225" y="481665"/>
            <a:ext cx="6919081" cy="1052240"/>
          </a:xfrm>
        </p:spPr>
        <p:txBody>
          <a:bodyPr/>
          <a:lstStyle/>
          <a:p>
            <a:pPr>
              <a:lnSpc>
                <a:spcPct val="100000"/>
              </a:lnSpc>
            </a:pPr>
            <a:r>
              <a:rPr lang="en-GB"/>
              <a:t>Kas </a:t>
            </a:r>
            <a:r>
              <a:rPr lang="en-GB" err="1"/>
              <a:t>lemia</a:t>
            </a:r>
            <a:r>
              <a:rPr lang="en-GB"/>
              <a:t> </a:t>
            </a:r>
            <a:r>
              <a:rPr lang="en-GB" err="1"/>
              <a:t>mūsų</a:t>
            </a:r>
            <a:r>
              <a:rPr lang="en-GB"/>
              <a:t> </a:t>
            </a:r>
            <a:r>
              <a:rPr lang="en-GB" err="1"/>
              <a:t>norus</a:t>
            </a:r>
            <a:r>
              <a:rPr lang="en-GB"/>
              <a:t> </a:t>
            </a:r>
            <a:r>
              <a:rPr lang="en-GB" err="1"/>
              <a:t>ir</a:t>
            </a:r>
            <a:r>
              <a:rPr lang="en-GB"/>
              <a:t> </a:t>
            </a:r>
            <a:r>
              <a:rPr lang="en-GB" err="1"/>
              <a:t>kartais</a:t>
            </a:r>
            <a:r>
              <a:rPr lang="en-GB"/>
              <a:t> </a:t>
            </a:r>
            <a:r>
              <a:rPr lang="en-GB" err="1"/>
              <a:t>juos</a:t>
            </a:r>
            <a:r>
              <a:rPr lang="en-GB"/>
              <a:t> </a:t>
            </a:r>
            <a:r>
              <a:rPr lang="en-GB" err="1"/>
              <a:t>paverčia</a:t>
            </a:r>
            <a:r>
              <a:rPr lang="en-GB"/>
              <a:t> </a:t>
            </a:r>
            <a:r>
              <a:rPr lang="en-GB" err="1"/>
              <a:t>poreikiais</a:t>
            </a:r>
            <a:r>
              <a:rPr lang="en-GB"/>
              <a:t>?</a:t>
            </a:r>
            <a:endParaRPr lang="en-LT"/>
          </a:p>
        </p:txBody>
      </p:sp>
      <p:sp>
        <p:nvSpPr>
          <p:cNvPr id="10" name="Oval 9">
            <a:extLst>
              <a:ext uri="{FF2B5EF4-FFF2-40B4-BE49-F238E27FC236}">
                <a16:creationId xmlns:a16="http://schemas.microsoft.com/office/drawing/2014/main" id="{89AD933C-48CC-551D-9040-3E9222A3FC52}"/>
              </a:ext>
            </a:extLst>
          </p:cNvPr>
          <p:cNvSpPr/>
          <p:nvPr/>
        </p:nvSpPr>
        <p:spPr>
          <a:xfrm>
            <a:off x="1020596" y="4396404"/>
            <a:ext cx="1382951" cy="1180265"/>
          </a:xfrm>
          <a:prstGeom prst="ellipse">
            <a:avLst/>
          </a:prstGeom>
          <a:solidFill>
            <a:srgbClr val="F8DB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11" name="TextBox 10">
            <a:extLst>
              <a:ext uri="{FF2B5EF4-FFF2-40B4-BE49-F238E27FC236}">
                <a16:creationId xmlns:a16="http://schemas.microsoft.com/office/drawing/2014/main" id="{55D717A4-EAED-441C-937D-7FB62DEA801A}"/>
              </a:ext>
            </a:extLst>
          </p:cNvPr>
          <p:cNvSpPr txBox="1"/>
          <p:nvPr/>
        </p:nvSpPr>
        <p:spPr>
          <a:xfrm>
            <a:off x="1248001" y="4875119"/>
            <a:ext cx="928139" cy="246221"/>
          </a:xfrm>
          <a:prstGeom prst="rect">
            <a:avLst/>
          </a:prstGeom>
          <a:noFill/>
        </p:spPr>
        <p:txBody>
          <a:bodyPr wrap="none" lIns="0" tIns="0" rIns="0" bIns="0" rtlCol="0">
            <a:spAutoFit/>
          </a:bodyPr>
          <a:lstStyle/>
          <a:p>
            <a:pPr algn="l">
              <a:spcBef>
                <a:spcPts val="800"/>
              </a:spcBef>
            </a:pPr>
            <a:r>
              <a:rPr lang="en-LT" sz="1600">
                <a:solidFill>
                  <a:srgbClr val="990066"/>
                </a:solidFill>
                <a:latin typeface="+mj-lt"/>
              </a:rPr>
              <a:t>Mes patys</a:t>
            </a:r>
          </a:p>
        </p:txBody>
      </p:sp>
      <p:sp>
        <p:nvSpPr>
          <p:cNvPr id="15" name="TextBox 14">
            <a:extLst>
              <a:ext uri="{FF2B5EF4-FFF2-40B4-BE49-F238E27FC236}">
                <a16:creationId xmlns:a16="http://schemas.microsoft.com/office/drawing/2014/main" id="{8BC8ED97-9AA0-0BFD-D574-1F0802DD44FE}"/>
              </a:ext>
            </a:extLst>
          </p:cNvPr>
          <p:cNvSpPr txBox="1"/>
          <p:nvPr/>
        </p:nvSpPr>
        <p:spPr>
          <a:xfrm>
            <a:off x="2503434" y="4623569"/>
            <a:ext cx="557845" cy="246221"/>
          </a:xfrm>
          <a:prstGeom prst="rect">
            <a:avLst/>
          </a:prstGeom>
          <a:noFill/>
        </p:spPr>
        <p:txBody>
          <a:bodyPr wrap="none" lIns="0" tIns="0" rIns="0" bIns="0" rtlCol="0">
            <a:spAutoFit/>
          </a:bodyPr>
          <a:lstStyle/>
          <a:p>
            <a:pPr algn="l">
              <a:spcBef>
                <a:spcPts val="800"/>
              </a:spcBef>
            </a:pPr>
            <a:r>
              <a:rPr lang="en-LT" sz="1600">
                <a:solidFill>
                  <a:srgbClr val="990066"/>
                </a:solidFill>
                <a:latin typeface="+mj-lt"/>
              </a:rPr>
              <a:t>Šeima</a:t>
            </a:r>
          </a:p>
        </p:txBody>
      </p:sp>
      <p:sp>
        <p:nvSpPr>
          <p:cNvPr id="16" name="TextBox 15">
            <a:extLst>
              <a:ext uri="{FF2B5EF4-FFF2-40B4-BE49-F238E27FC236}">
                <a16:creationId xmlns:a16="http://schemas.microsoft.com/office/drawing/2014/main" id="{7CDD3789-1789-2004-8E28-6EAD3EB2FB77}"/>
              </a:ext>
            </a:extLst>
          </p:cNvPr>
          <p:cNvSpPr txBox="1"/>
          <p:nvPr/>
        </p:nvSpPr>
        <p:spPr>
          <a:xfrm>
            <a:off x="3468016" y="3651157"/>
            <a:ext cx="1519707" cy="738664"/>
          </a:xfrm>
          <a:prstGeom prst="rect">
            <a:avLst/>
          </a:prstGeom>
          <a:noFill/>
        </p:spPr>
        <p:txBody>
          <a:bodyPr wrap="square" lIns="0" tIns="0" rIns="0" bIns="0" rtlCol="0">
            <a:spAutoFit/>
          </a:bodyPr>
          <a:lstStyle/>
          <a:p>
            <a:pPr>
              <a:spcBef>
                <a:spcPts val="800"/>
              </a:spcBef>
            </a:pPr>
            <a:r>
              <a:rPr lang="en-LT" sz="1600">
                <a:solidFill>
                  <a:srgbClr val="990066"/>
                </a:solidFill>
                <a:latin typeface="+mj-lt"/>
              </a:rPr>
              <a:t>Draugai, klasiokai, pažįstami</a:t>
            </a:r>
          </a:p>
        </p:txBody>
      </p:sp>
      <p:sp>
        <p:nvSpPr>
          <p:cNvPr id="18" name="TextBox 17">
            <a:extLst>
              <a:ext uri="{FF2B5EF4-FFF2-40B4-BE49-F238E27FC236}">
                <a16:creationId xmlns:a16="http://schemas.microsoft.com/office/drawing/2014/main" id="{56C0A867-C5B9-1EBD-1FF1-3EDA4A149A78}"/>
              </a:ext>
            </a:extLst>
          </p:cNvPr>
          <p:cNvSpPr txBox="1"/>
          <p:nvPr/>
        </p:nvSpPr>
        <p:spPr>
          <a:xfrm>
            <a:off x="4648231" y="3309482"/>
            <a:ext cx="1118134" cy="492443"/>
          </a:xfrm>
          <a:prstGeom prst="rect">
            <a:avLst/>
          </a:prstGeom>
          <a:noFill/>
        </p:spPr>
        <p:txBody>
          <a:bodyPr wrap="square" lIns="0" tIns="0" rIns="0" bIns="0" rtlCol="0">
            <a:spAutoFit/>
          </a:bodyPr>
          <a:lstStyle/>
          <a:p>
            <a:pPr algn="l">
              <a:spcBef>
                <a:spcPts val="800"/>
              </a:spcBef>
            </a:pPr>
            <a:r>
              <a:rPr lang="en-LT" sz="1600">
                <a:solidFill>
                  <a:srgbClr val="990066"/>
                </a:solidFill>
                <a:latin typeface="+mj-lt"/>
              </a:rPr>
              <a:t>Portalai, TV, radijas</a:t>
            </a:r>
          </a:p>
        </p:txBody>
      </p:sp>
      <p:sp>
        <p:nvSpPr>
          <p:cNvPr id="23" name="TextBox 22">
            <a:extLst>
              <a:ext uri="{FF2B5EF4-FFF2-40B4-BE49-F238E27FC236}">
                <a16:creationId xmlns:a16="http://schemas.microsoft.com/office/drawing/2014/main" id="{50D8154E-7343-E770-F721-1F4AF923E751}"/>
              </a:ext>
            </a:extLst>
          </p:cNvPr>
          <p:cNvSpPr txBox="1"/>
          <p:nvPr/>
        </p:nvSpPr>
        <p:spPr>
          <a:xfrm>
            <a:off x="5897060" y="2890784"/>
            <a:ext cx="1290481" cy="492443"/>
          </a:xfrm>
          <a:prstGeom prst="rect">
            <a:avLst/>
          </a:prstGeom>
          <a:noFill/>
        </p:spPr>
        <p:txBody>
          <a:bodyPr wrap="square" lIns="0" tIns="0" rIns="0" bIns="0" rtlCol="0">
            <a:spAutoFit/>
          </a:bodyPr>
          <a:lstStyle/>
          <a:p>
            <a:pPr algn="l">
              <a:spcBef>
                <a:spcPts val="800"/>
              </a:spcBef>
            </a:pPr>
            <a:r>
              <a:rPr lang="en-GB" sz="1600">
                <a:solidFill>
                  <a:srgbClr val="990066"/>
                </a:solidFill>
                <a:latin typeface="+mj-lt"/>
              </a:rPr>
              <a:t>S</a:t>
            </a:r>
            <a:r>
              <a:rPr lang="en-LT" sz="1600">
                <a:solidFill>
                  <a:srgbClr val="990066"/>
                </a:solidFill>
                <a:latin typeface="+mj-lt"/>
              </a:rPr>
              <a:t>oc. tinklai, internetas</a:t>
            </a:r>
          </a:p>
        </p:txBody>
      </p:sp>
      <p:sp>
        <p:nvSpPr>
          <p:cNvPr id="25" name="TextBox 24">
            <a:extLst>
              <a:ext uri="{FF2B5EF4-FFF2-40B4-BE49-F238E27FC236}">
                <a16:creationId xmlns:a16="http://schemas.microsoft.com/office/drawing/2014/main" id="{147326E0-96B6-CF66-699E-7A822ACFA21C}"/>
              </a:ext>
            </a:extLst>
          </p:cNvPr>
          <p:cNvSpPr txBox="1"/>
          <p:nvPr/>
        </p:nvSpPr>
        <p:spPr>
          <a:xfrm>
            <a:off x="8929959" y="1200036"/>
            <a:ext cx="2553613" cy="553998"/>
          </a:xfrm>
          <a:prstGeom prst="rect">
            <a:avLst/>
          </a:prstGeom>
          <a:noFill/>
        </p:spPr>
        <p:txBody>
          <a:bodyPr wrap="square" lIns="0" tIns="0" rIns="0" bIns="0" rtlCol="0">
            <a:spAutoFit/>
          </a:bodyPr>
          <a:lstStyle/>
          <a:p>
            <a:pPr algn="l">
              <a:spcBef>
                <a:spcPts val="800"/>
              </a:spcBef>
            </a:pPr>
            <a:r>
              <a:rPr lang="en-LT" b="1">
                <a:solidFill>
                  <a:srgbClr val="512B2B"/>
                </a:solidFill>
              </a:rPr>
              <a:t>Draugai </a:t>
            </a:r>
            <a:r>
              <a:rPr lang="en-LT">
                <a:solidFill>
                  <a:srgbClr val="512B2B"/>
                </a:solidFill>
              </a:rPr>
              <a:t>– noras pritapti arba noras išsiskirti.</a:t>
            </a:r>
          </a:p>
        </p:txBody>
      </p:sp>
      <p:sp>
        <p:nvSpPr>
          <p:cNvPr id="3" name="Rounded Rectangle 2">
            <a:extLst>
              <a:ext uri="{FF2B5EF4-FFF2-40B4-BE49-F238E27FC236}">
                <a16:creationId xmlns:a16="http://schemas.microsoft.com/office/drawing/2014/main" id="{9CCC2ECF-1C9E-A5D1-1146-C6A2DE475100}"/>
              </a:ext>
            </a:extLst>
          </p:cNvPr>
          <p:cNvSpPr/>
          <p:nvPr/>
        </p:nvSpPr>
        <p:spPr>
          <a:xfrm>
            <a:off x="3354719" y="5302482"/>
            <a:ext cx="3501988" cy="592199"/>
          </a:xfrm>
          <a:prstGeom prst="roundRect">
            <a:avLst>
              <a:gd name="adj" fmla="val 50000"/>
            </a:avLst>
          </a:prstGeom>
          <a:solidFill>
            <a:srgbClr val="8AC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4" name="TextBox 3">
            <a:extLst>
              <a:ext uri="{FF2B5EF4-FFF2-40B4-BE49-F238E27FC236}">
                <a16:creationId xmlns:a16="http://schemas.microsoft.com/office/drawing/2014/main" id="{118E8D75-DF55-4F8C-C93B-C6AE669922B8}"/>
              </a:ext>
            </a:extLst>
          </p:cNvPr>
          <p:cNvSpPr txBox="1"/>
          <p:nvPr/>
        </p:nvSpPr>
        <p:spPr>
          <a:xfrm>
            <a:off x="4513103" y="5425947"/>
            <a:ext cx="1106207" cy="369332"/>
          </a:xfrm>
          <a:prstGeom prst="rect">
            <a:avLst/>
          </a:prstGeom>
          <a:noFill/>
        </p:spPr>
        <p:txBody>
          <a:bodyPr wrap="square" lIns="0" tIns="0" rIns="0" bIns="0" rtlCol="0">
            <a:spAutoFit/>
          </a:bodyPr>
          <a:lstStyle/>
          <a:p>
            <a:pPr algn="ctr">
              <a:spcBef>
                <a:spcPts val="800"/>
              </a:spcBef>
            </a:pPr>
            <a:r>
              <a:rPr lang="en-LT" sz="2400">
                <a:solidFill>
                  <a:schemeClr val="bg1"/>
                </a:solidFill>
                <a:latin typeface="+mj-lt"/>
              </a:rPr>
              <a:t>FOMO</a:t>
            </a:r>
          </a:p>
        </p:txBody>
      </p:sp>
      <p:sp>
        <p:nvSpPr>
          <p:cNvPr id="5" name="Rounded Rectangle 4">
            <a:extLst>
              <a:ext uri="{FF2B5EF4-FFF2-40B4-BE49-F238E27FC236}">
                <a16:creationId xmlns:a16="http://schemas.microsoft.com/office/drawing/2014/main" id="{5902E27D-FF06-F880-16CB-013F4D5C9A23}"/>
              </a:ext>
            </a:extLst>
          </p:cNvPr>
          <p:cNvSpPr/>
          <p:nvPr/>
        </p:nvSpPr>
        <p:spPr>
          <a:xfrm>
            <a:off x="4201318" y="4430446"/>
            <a:ext cx="3501988" cy="592199"/>
          </a:xfrm>
          <a:prstGeom prst="roundRect">
            <a:avLst>
              <a:gd name="adj" fmla="val 50000"/>
            </a:avLst>
          </a:prstGeom>
          <a:solidFill>
            <a:srgbClr val="8AC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6" name="TextBox 5">
            <a:extLst>
              <a:ext uri="{FF2B5EF4-FFF2-40B4-BE49-F238E27FC236}">
                <a16:creationId xmlns:a16="http://schemas.microsoft.com/office/drawing/2014/main" id="{C8A6BED2-7858-E7DC-C43C-1FB6D0F121A7}"/>
              </a:ext>
            </a:extLst>
          </p:cNvPr>
          <p:cNvSpPr txBox="1"/>
          <p:nvPr/>
        </p:nvSpPr>
        <p:spPr>
          <a:xfrm>
            <a:off x="5274039" y="4553984"/>
            <a:ext cx="1413188" cy="369332"/>
          </a:xfrm>
          <a:prstGeom prst="rect">
            <a:avLst/>
          </a:prstGeom>
          <a:noFill/>
        </p:spPr>
        <p:txBody>
          <a:bodyPr wrap="square" lIns="0" tIns="0" rIns="0" bIns="0" rtlCol="0">
            <a:spAutoFit/>
          </a:bodyPr>
          <a:lstStyle/>
          <a:p>
            <a:pPr algn="ctr">
              <a:spcBef>
                <a:spcPts val="800"/>
              </a:spcBef>
            </a:pPr>
            <a:r>
              <a:rPr lang="en-LT" sz="2400">
                <a:solidFill>
                  <a:schemeClr val="bg1"/>
                </a:solidFill>
                <a:latin typeface="+mj-lt"/>
              </a:rPr>
              <a:t>Reklama</a:t>
            </a:r>
          </a:p>
        </p:txBody>
      </p:sp>
      <p:sp>
        <p:nvSpPr>
          <p:cNvPr id="31" name="Rounded Rectangle 30">
            <a:extLst>
              <a:ext uri="{FF2B5EF4-FFF2-40B4-BE49-F238E27FC236}">
                <a16:creationId xmlns:a16="http://schemas.microsoft.com/office/drawing/2014/main" id="{CDE322AF-A551-1B09-5B01-31777F8C184D}"/>
              </a:ext>
            </a:extLst>
          </p:cNvPr>
          <p:cNvSpPr/>
          <p:nvPr/>
        </p:nvSpPr>
        <p:spPr>
          <a:xfrm rot="5400000">
            <a:off x="9374375" y="1714924"/>
            <a:ext cx="1552619" cy="3428154"/>
          </a:xfrm>
          <a:prstGeom prst="roundRect">
            <a:avLst>
              <a:gd name="adj" fmla="val 50000"/>
            </a:avLst>
          </a:prstGeom>
          <a:solidFill>
            <a:srgbClr val="FB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32" name="TextBox 31">
            <a:extLst>
              <a:ext uri="{FF2B5EF4-FFF2-40B4-BE49-F238E27FC236}">
                <a16:creationId xmlns:a16="http://schemas.microsoft.com/office/drawing/2014/main" id="{A3B65544-E011-CB3A-9E71-D8953CDEC5FC}"/>
              </a:ext>
            </a:extLst>
          </p:cNvPr>
          <p:cNvSpPr txBox="1"/>
          <p:nvPr/>
        </p:nvSpPr>
        <p:spPr>
          <a:xfrm>
            <a:off x="8929959" y="3013502"/>
            <a:ext cx="2728633" cy="830997"/>
          </a:xfrm>
          <a:prstGeom prst="rect">
            <a:avLst/>
          </a:prstGeom>
          <a:noFill/>
        </p:spPr>
        <p:txBody>
          <a:bodyPr wrap="square" lIns="0" tIns="0" rIns="0" bIns="0" rtlCol="0">
            <a:spAutoFit/>
          </a:bodyPr>
          <a:lstStyle/>
          <a:p>
            <a:pPr algn="l">
              <a:spcBef>
                <a:spcPts val="800"/>
              </a:spcBef>
            </a:pPr>
            <a:r>
              <a:rPr lang="en-LT" b="1">
                <a:solidFill>
                  <a:srgbClr val="512B2B"/>
                </a:solidFill>
              </a:rPr>
              <a:t>Išorės spaudimas </a:t>
            </a:r>
            <a:r>
              <a:rPr lang="en-LT">
                <a:solidFill>
                  <a:srgbClr val="512B2B"/>
                </a:solidFill>
              </a:rPr>
              <a:t>– prekės ženklai, jų istorijos, mados tendencijos.</a:t>
            </a:r>
          </a:p>
        </p:txBody>
      </p:sp>
      <p:sp>
        <p:nvSpPr>
          <p:cNvPr id="33" name="Rounded Rectangle 32">
            <a:extLst>
              <a:ext uri="{FF2B5EF4-FFF2-40B4-BE49-F238E27FC236}">
                <a16:creationId xmlns:a16="http://schemas.microsoft.com/office/drawing/2014/main" id="{042DEC26-FB97-BE7D-83E9-CB8806568B93}"/>
              </a:ext>
            </a:extLst>
          </p:cNvPr>
          <p:cNvSpPr/>
          <p:nvPr/>
        </p:nvSpPr>
        <p:spPr>
          <a:xfrm rot="5400000">
            <a:off x="9374375" y="3711871"/>
            <a:ext cx="1552619" cy="3428154"/>
          </a:xfrm>
          <a:prstGeom prst="roundRect">
            <a:avLst>
              <a:gd name="adj" fmla="val 50000"/>
            </a:avLst>
          </a:prstGeom>
          <a:solidFill>
            <a:srgbClr val="FB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30" name="TextBox 29">
            <a:extLst>
              <a:ext uri="{FF2B5EF4-FFF2-40B4-BE49-F238E27FC236}">
                <a16:creationId xmlns:a16="http://schemas.microsoft.com/office/drawing/2014/main" id="{9E960301-DC96-34BF-66BA-5F6A184CAD4F}"/>
              </a:ext>
            </a:extLst>
          </p:cNvPr>
          <p:cNvSpPr txBox="1"/>
          <p:nvPr/>
        </p:nvSpPr>
        <p:spPr>
          <a:xfrm>
            <a:off x="8863395" y="4974084"/>
            <a:ext cx="2784715" cy="830997"/>
          </a:xfrm>
          <a:prstGeom prst="rect">
            <a:avLst/>
          </a:prstGeom>
          <a:noFill/>
        </p:spPr>
        <p:txBody>
          <a:bodyPr wrap="square" lIns="0" tIns="0" rIns="0" bIns="0" rtlCol="0">
            <a:spAutoFit/>
          </a:bodyPr>
          <a:lstStyle/>
          <a:p>
            <a:pPr algn="l">
              <a:spcBef>
                <a:spcPts val="800"/>
              </a:spcBef>
            </a:pPr>
            <a:r>
              <a:rPr lang="en-LT" b="1">
                <a:solidFill>
                  <a:srgbClr val="512B2B"/>
                </a:solidFill>
              </a:rPr>
              <a:t>Soc. tinklai </a:t>
            </a:r>
            <a:r>
              <a:rPr lang="en-LT">
                <a:solidFill>
                  <a:srgbClr val="512B2B"/>
                </a:solidFill>
              </a:rPr>
              <a:t>– algoritmai, nuomonės formuotojai, „tobulo gyvenimo“ vaizdai.</a:t>
            </a:r>
          </a:p>
        </p:txBody>
      </p:sp>
      <p:sp>
        <p:nvSpPr>
          <p:cNvPr id="36" name="Google Shape;148;p13">
            <a:extLst>
              <a:ext uri="{FF2B5EF4-FFF2-40B4-BE49-F238E27FC236}">
                <a16:creationId xmlns:a16="http://schemas.microsoft.com/office/drawing/2014/main" id="{8E35E8E7-EEB7-5C5C-0F3D-7A579C845C46}"/>
              </a:ext>
            </a:extLst>
          </p:cNvPr>
          <p:cNvSpPr/>
          <p:nvPr/>
        </p:nvSpPr>
        <p:spPr>
          <a:xfrm>
            <a:off x="4580014" y="4531848"/>
            <a:ext cx="206374" cy="412748"/>
          </a:xfrm>
          <a:custGeom>
            <a:avLst/>
            <a:gdLst/>
            <a:ahLst/>
            <a:cxnLst/>
            <a:rect l="l" t="t" r="r" b="b"/>
            <a:pathLst>
              <a:path w="785337" h="1570674" extrusionOk="0">
                <a:moveTo>
                  <a:pt x="785337" y="1570674"/>
                </a:moveTo>
                <a:cubicBezTo>
                  <a:pt x="351621" y="1570674"/>
                  <a:pt x="0" y="1219063"/>
                  <a:pt x="0" y="785337"/>
                </a:cubicBezTo>
                <a:cubicBezTo>
                  <a:pt x="0" y="351611"/>
                  <a:pt x="351621" y="0"/>
                  <a:pt x="785337" y="0"/>
                </a:cubicBezTo>
                <a:lnTo>
                  <a:pt x="785337" y="1570674"/>
                </a:lnTo>
                <a:close/>
              </a:path>
            </a:pathLst>
          </a:custGeom>
          <a:solidFill>
            <a:srgbClr val="25788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37" name="Google Shape;149;p13">
            <a:extLst>
              <a:ext uri="{FF2B5EF4-FFF2-40B4-BE49-F238E27FC236}">
                <a16:creationId xmlns:a16="http://schemas.microsoft.com/office/drawing/2014/main" id="{B18BE372-FFDE-C187-4749-12DA4C10960D}"/>
              </a:ext>
            </a:extLst>
          </p:cNvPr>
          <p:cNvSpPr/>
          <p:nvPr/>
        </p:nvSpPr>
        <p:spPr>
          <a:xfrm>
            <a:off x="4365700" y="4531848"/>
            <a:ext cx="206374" cy="412748"/>
          </a:xfrm>
          <a:custGeom>
            <a:avLst/>
            <a:gdLst/>
            <a:ahLst/>
            <a:cxnLst/>
            <a:rect l="l" t="t" r="r" b="b"/>
            <a:pathLst>
              <a:path w="785337" h="1570674" extrusionOk="0">
                <a:moveTo>
                  <a:pt x="785337" y="1570674"/>
                </a:moveTo>
                <a:cubicBezTo>
                  <a:pt x="351621" y="1570674"/>
                  <a:pt x="0" y="1219063"/>
                  <a:pt x="0" y="785337"/>
                </a:cubicBezTo>
                <a:cubicBezTo>
                  <a:pt x="0" y="351611"/>
                  <a:pt x="351621" y="0"/>
                  <a:pt x="785337" y="0"/>
                </a:cubicBezTo>
                <a:lnTo>
                  <a:pt x="785337" y="1570674"/>
                </a:lnTo>
                <a:close/>
              </a:path>
            </a:pathLst>
          </a:custGeom>
          <a:solidFill>
            <a:srgbClr val="25788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38" name="Google Shape;148;p13">
            <a:extLst>
              <a:ext uri="{FF2B5EF4-FFF2-40B4-BE49-F238E27FC236}">
                <a16:creationId xmlns:a16="http://schemas.microsoft.com/office/drawing/2014/main" id="{6DFDF335-18B0-D84F-1F33-FD36679B3B50}"/>
              </a:ext>
            </a:extLst>
          </p:cNvPr>
          <p:cNvSpPr/>
          <p:nvPr/>
        </p:nvSpPr>
        <p:spPr>
          <a:xfrm rot="10800000">
            <a:off x="7361395" y="4528501"/>
            <a:ext cx="206374" cy="412748"/>
          </a:xfrm>
          <a:custGeom>
            <a:avLst/>
            <a:gdLst/>
            <a:ahLst/>
            <a:cxnLst/>
            <a:rect l="l" t="t" r="r" b="b"/>
            <a:pathLst>
              <a:path w="785337" h="1570674" extrusionOk="0">
                <a:moveTo>
                  <a:pt x="785337" y="1570674"/>
                </a:moveTo>
                <a:cubicBezTo>
                  <a:pt x="351621" y="1570674"/>
                  <a:pt x="0" y="1219063"/>
                  <a:pt x="0" y="785337"/>
                </a:cubicBezTo>
                <a:cubicBezTo>
                  <a:pt x="0" y="351611"/>
                  <a:pt x="351621" y="0"/>
                  <a:pt x="785337" y="0"/>
                </a:cubicBezTo>
                <a:lnTo>
                  <a:pt x="785337" y="1570674"/>
                </a:lnTo>
                <a:close/>
              </a:path>
            </a:pathLst>
          </a:custGeom>
          <a:solidFill>
            <a:srgbClr val="25788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39" name="Google Shape;149;p13">
            <a:extLst>
              <a:ext uri="{FF2B5EF4-FFF2-40B4-BE49-F238E27FC236}">
                <a16:creationId xmlns:a16="http://schemas.microsoft.com/office/drawing/2014/main" id="{BF15B4F9-567E-2181-3493-21AF96354543}"/>
              </a:ext>
            </a:extLst>
          </p:cNvPr>
          <p:cNvSpPr/>
          <p:nvPr/>
        </p:nvSpPr>
        <p:spPr>
          <a:xfrm rot="10800000">
            <a:off x="7147081" y="4528501"/>
            <a:ext cx="206374" cy="412748"/>
          </a:xfrm>
          <a:custGeom>
            <a:avLst/>
            <a:gdLst/>
            <a:ahLst/>
            <a:cxnLst/>
            <a:rect l="l" t="t" r="r" b="b"/>
            <a:pathLst>
              <a:path w="785337" h="1570674" extrusionOk="0">
                <a:moveTo>
                  <a:pt x="785337" y="1570674"/>
                </a:moveTo>
                <a:cubicBezTo>
                  <a:pt x="351621" y="1570674"/>
                  <a:pt x="0" y="1219063"/>
                  <a:pt x="0" y="785337"/>
                </a:cubicBezTo>
                <a:cubicBezTo>
                  <a:pt x="0" y="351611"/>
                  <a:pt x="351621" y="0"/>
                  <a:pt x="785337" y="0"/>
                </a:cubicBezTo>
                <a:lnTo>
                  <a:pt x="785337" y="1570674"/>
                </a:lnTo>
                <a:close/>
              </a:path>
            </a:pathLst>
          </a:custGeom>
          <a:solidFill>
            <a:srgbClr val="25788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40" name="Google Shape;148;p13">
            <a:extLst>
              <a:ext uri="{FF2B5EF4-FFF2-40B4-BE49-F238E27FC236}">
                <a16:creationId xmlns:a16="http://schemas.microsoft.com/office/drawing/2014/main" id="{C363A2E1-1D63-C7AD-C945-583B07EED66A}"/>
              </a:ext>
            </a:extLst>
          </p:cNvPr>
          <p:cNvSpPr/>
          <p:nvPr/>
        </p:nvSpPr>
        <p:spPr>
          <a:xfrm>
            <a:off x="3717278" y="5395680"/>
            <a:ext cx="206374" cy="412748"/>
          </a:xfrm>
          <a:custGeom>
            <a:avLst/>
            <a:gdLst/>
            <a:ahLst/>
            <a:cxnLst/>
            <a:rect l="l" t="t" r="r" b="b"/>
            <a:pathLst>
              <a:path w="785337" h="1570674" extrusionOk="0">
                <a:moveTo>
                  <a:pt x="785337" y="1570674"/>
                </a:moveTo>
                <a:cubicBezTo>
                  <a:pt x="351621" y="1570674"/>
                  <a:pt x="0" y="1219063"/>
                  <a:pt x="0" y="785337"/>
                </a:cubicBezTo>
                <a:cubicBezTo>
                  <a:pt x="0" y="351611"/>
                  <a:pt x="351621" y="0"/>
                  <a:pt x="785337" y="0"/>
                </a:cubicBezTo>
                <a:lnTo>
                  <a:pt x="785337" y="1570674"/>
                </a:lnTo>
                <a:close/>
              </a:path>
            </a:pathLst>
          </a:custGeom>
          <a:solidFill>
            <a:srgbClr val="25788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41" name="Google Shape;149;p13">
            <a:extLst>
              <a:ext uri="{FF2B5EF4-FFF2-40B4-BE49-F238E27FC236}">
                <a16:creationId xmlns:a16="http://schemas.microsoft.com/office/drawing/2014/main" id="{DEDDD8E5-9DE2-95D5-A2CB-8A8B5849733D}"/>
              </a:ext>
            </a:extLst>
          </p:cNvPr>
          <p:cNvSpPr/>
          <p:nvPr/>
        </p:nvSpPr>
        <p:spPr>
          <a:xfrm>
            <a:off x="3502964" y="5395680"/>
            <a:ext cx="206374" cy="412748"/>
          </a:xfrm>
          <a:custGeom>
            <a:avLst/>
            <a:gdLst/>
            <a:ahLst/>
            <a:cxnLst/>
            <a:rect l="l" t="t" r="r" b="b"/>
            <a:pathLst>
              <a:path w="785337" h="1570674" extrusionOk="0">
                <a:moveTo>
                  <a:pt x="785337" y="1570674"/>
                </a:moveTo>
                <a:cubicBezTo>
                  <a:pt x="351621" y="1570674"/>
                  <a:pt x="0" y="1219063"/>
                  <a:pt x="0" y="785337"/>
                </a:cubicBezTo>
                <a:cubicBezTo>
                  <a:pt x="0" y="351611"/>
                  <a:pt x="351621" y="0"/>
                  <a:pt x="785337" y="0"/>
                </a:cubicBezTo>
                <a:lnTo>
                  <a:pt x="785337" y="1570674"/>
                </a:lnTo>
                <a:close/>
              </a:path>
            </a:pathLst>
          </a:custGeom>
          <a:solidFill>
            <a:srgbClr val="25788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42" name="Google Shape;148;p13">
            <a:extLst>
              <a:ext uri="{FF2B5EF4-FFF2-40B4-BE49-F238E27FC236}">
                <a16:creationId xmlns:a16="http://schemas.microsoft.com/office/drawing/2014/main" id="{C8CE4276-700B-A5B0-E7FB-E9C452A7898A}"/>
              </a:ext>
            </a:extLst>
          </p:cNvPr>
          <p:cNvSpPr/>
          <p:nvPr/>
        </p:nvSpPr>
        <p:spPr>
          <a:xfrm rot="10800000">
            <a:off x="6498659" y="5392333"/>
            <a:ext cx="206374" cy="412748"/>
          </a:xfrm>
          <a:custGeom>
            <a:avLst/>
            <a:gdLst/>
            <a:ahLst/>
            <a:cxnLst/>
            <a:rect l="l" t="t" r="r" b="b"/>
            <a:pathLst>
              <a:path w="785337" h="1570674" extrusionOk="0">
                <a:moveTo>
                  <a:pt x="785337" y="1570674"/>
                </a:moveTo>
                <a:cubicBezTo>
                  <a:pt x="351621" y="1570674"/>
                  <a:pt x="0" y="1219063"/>
                  <a:pt x="0" y="785337"/>
                </a:cubicBezTo>
                <a:cubicBezTo>
                  <a:pt x="0" y="351611"/>
                  <a:pt x="351621" y="0"/>
                  <a:pt x="785337" y="0"/>
                </a:cubicBezTo>
                <a:lnTo>
                  <a:pt x="785337" y="1570674"/>
                </a:lnTo>
                <a:close/>
              </a:path>
            </a:pathLst>
          </a:custGeom>
          <a:solidFill>
            <a:srgbClr val="25788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43" name="Google Shape;149;p13">
            <a:extLst>
              <a:ext uri="{FF2B5EF4-FFF2-40B4-BE49-F238E27FC236}">
                <a16:creationId xmlns:a16="http://schemas.microsoft.com/office/drawing/2014/main" id="{22250395-F598-702A-78D9-0748A8431C64}"/>
              </a:ext>
            </a:extLst>
          </p:cNvPr>
          <p:cNvSpPr/>
          <p:nvPr/>
        </p:nvSpPr>
        <p:spPr>
          <a:xfrm rot="10800000">
            <a:off x="6284345" y="5392333"/>
            <a:ext cx="206374" cy="412748"/>
          </a:xfrm>
          <a:custGeom>
            <a:avLst/>
            <a:gdLst/>
            <a:ahLst/>
            <a:cxnLst/>
            <a:rect l="l" t="t" r="r" b="b"/>
            <a:pathLst>
              <a:path w="785337" h="1570674" extrusionOk="0">
                <a:moveTo>
                  <a:pt x="785337" y="1570674"/>
                </a:moveTo>
                <a:cubicBezTo>
                  <a:pt x="351621" y="1570674"/>
                  <a:pt x="0" y="1219063"/>
                  <a:pt x="0" y="785337"/>
                </a:cubicBezTo>
                <a:cubicBezTo>
                  <a:pt x="0" y="351611"/>
                  <a:pt x="351621" y="0"/>
                  <a:pt x="785337" y="0"/>
                </a:cubicBezTo>
                <a:lnTo>
                  <a:pt x="785337" y="1570674"/>
                </a:lnTo>
                <a:close/>
              </a:path>
            </a:pathLst>
          </a:custGeom>
          <a:solidFill>
            <a:srgbClr val="25788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Tree>
    <p:extLst>
      <p:ext uri="{BB962C8B-B14F-4D97-AF65-F5344CB8AC3E}">
        <p14:creationId xmlns:p14="http://schemas.microsoft.com/office/powerpoint/2010/main" val="3887867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p:cNvGrpSpPr/>
        <p:nvPr/>
      </p:nvGrpSpPr>
      <p:grpSpPr>
        <a:xfrm>
          <a:off x="0" y="0"/>
          <a:ext cx="0" cy="0"/>
          <a:chOff x="0" y="0"/>
          <a:chExt cx="0" cy="0"/>
        </a:xfrm>
      </p:grpSpPr>
      <p:sp>
        <p:nvSpPr>
          <p:cNvPr id="11" name="Google Shape;144;p13">
            <a:extLst>
              <a:ext uri="{FF2B5EF4-FFF2-40B4-BE49-F238E27FC236}">
                <a16:creationId xmlns:a16="http://schemas.microsoft.com/office/drawing/2014/main" id="{8EBDD013-9892-D1D3-D98D-BCA2FA0F36CE}"/>
              </a:ext>
            </a:extLst>
          </p:cNvPr>
          <p:cNvSpPr/>
          <p:nvPr/>
        </p:nvSpPr>
        <p:spPr>
          <a:xfrm>
            <a:off x="445076" y="1407561"/>
            <a:ext cx="5907152" cy="3415180"/>
          </a:xfrm>
          <a:custGeom>
            <a:avLst/>
            <a:gdLst/>
            <a:ahLst/>
            <a:cxnLst/>
            <a:rect l="l" t="t" r="r" b="b"/>
            <a:pathLst>
              <a:path w="8743419" h="6492119" extrusionOk="0">
                <a:moveTo>
                  <a:pt x="8743419" y="3246060"/>
                </a:moveTo>
                <a:cubicBezTo>
                  <a:pt x="8743419" y="5038809"/>
                  <a:pt x="6786138" y="6492120"/>
                  <a:pt x="4371710" y="6492120"/>
                </a:cubicBezTo>
                <a:cubicBezTo>
                  <a:pt x="1957281" y="6492120"/>
                  <a:pt x="0" y="5038809"/>
                  <a:pt x="0" y="3246060"/>
                </a:cubicBezTo>
                <a:cubicBezTo>
                  <a:pt x="0" y="1453311"/>
                  <a:pt x="1957281" y="0"/>
                  <a:pt x="4371710" y="0"/>
                </a:cubicBezTo>
                <a:cubicBezTo>
                  <a:pt x="6786138" y="0"/>
                  <a:pt x="8743419" y="1453311"/>
                  <a:pt x="8743419" y="324606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 name="Google Shape;147;p13">
            <a:extLst>
              <a:ext uri="{FF2B5EF4-FFF2-40B4-BE49-F238E27FC236}">
                <a16:creationId xmlns:a16="http://schemas.microsoft.com/office/drawing/2014/main" id="{8697EEC0-9A5C-6CCB-31F9-C5BDE68AF499}"/>
              </a:ext>
            </a:extLst>
          </p:cNvPr>
          <p:cNvSpPr/>
          <p:nvPr/>
        </p:nvSpPr>
        <p:spPr>
          <a:xfrm>
            <a:off x="3618983" y="4366102"/>
            <a:ext cx="3241964" cy="1963815"/>
          </a:xfrm>
          <a:custGeom>
            <a:avLst/>
            <a:gdLst/>
            <a:ahLst/>
            <a:cxnLst/>
            <a:rect l="l" t="t" r="r" b="b"/>
            <a:pathLst>
              <a:path w="8743419" h="6492119" extrusionOk="0">
                <a:moveTo>
                  <a:pt x="8743419" y="3246059"/>
                </a:moveTo>
                <a:cubicBezTo>
                  <a:pt x="8743419" y="5038809"/>
                  <a:pt x="6786138" y="6492119"/>
                  <a:pt x="4371710" y="6492119"/>
                </a:cubicBezTo>
                <a:cubicBezTo>
                  <a:pt x="1957281" y="6492119"/>
                  <a:pt x="0" y="5038809"/>
                  <a:pt x="0" y="3246059"/>
                </a:cubicBezTo>
                <a:cubicBezTo>
                  <a:pt x="0" y="1453310"/>
                  <a:pt x="1957281" y="0"/>
                  <a:pt x="4371710" y="0"/>
                </a:cubicBezTo>
                <a:cubicBezTo>
                  <a:pt x="6786138" y="0"/>
                  <a:pt x="8743419" y="1453310"/>
                  <a:pt x="8743419" y="3246059"/>
                </a:cubicBezTo>
                <a:close/>
              </a:path>
            </a:pathLst>
          </a:custGeom>
          <a:solidFill>
            <a:srgbClr val="8ACDC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 name="Google Shape;40;p7">
            <a:extLst>
              <a:ext uri="{FF2B5EF4-FFF2-40B4-BE49-F238E27FC236}">
                <a16:creationId xmlns:a16="http://schemas.microsoft.com/office/drawing/2014/main" id="{40D01A11-866D-F48F-C1A7-405342A90293}"/>
              </a:ext>
            </a:extLst>
          </p:cNvPr>
          <p:cNvSpPr/>
          <p:nvPr/>
        </p:nvSpPr>
        <p:spPr>
          <a:xfrm rot="16200000">
            <a:off x="7008644" y="1701225"/>
            <a:ext cx="5808887" cy="4557822"/>
          </a:xfrm>
          <a:custGeom>
            <a:avLst/>
            <a:gdLst/>
            <a:ahLst/>
            <a:cxnLst/>
            <a:rect l="l" t="t" r="r" b="b"/>
            <a:pathLst>
              <a:path w="15078075" h="11308715" extrusionOk="0">
                <a:moveTo>
                  <a:pt x="9423796" y="0"/>
                </a:moveTo>
                <a:lnTo>
                  <a:pt x="0" y="0"/>
                </a:lnTo>
                <a:lnTo>
                  <a:pt x="0" y="11308556"/>
                </a:lnTo>
                <a:lnTo>
                  <a:pt x="9423796" y="11308556"/>
                </a:lnTo>
                <a:lnTo>
                  <a:pt x="9472289" y="11308352"/>
                </a:lnTo>
                <a:lnTo>
                  <a:pt x="9520685" y="11307742"/>
                </a:lnTo>
                <a:lnTo>
                  <a:pt x="9568982" y="11306728"/>
                </a:lnTo>
                <a:lnTo>
                  <a:pt x="9617179" y="11305311"/>
                </a:lnTo>
                <a:lnTo>
                  <a:pt x="9665275" y="11303492"/>
                </a:lnTo>
                <a:lnTo>
                  <a:pt x="9713267" y="11301274"/>
                </a:lnTo>
                <a:lnTo>
                  <a:pt x="9761154" y="11298658"/>
                </a:lnTo>
                <a:lnTo>
                  <a:pt x="9808935" y="11295645"/>
                </a:lnTo>
                <a:lnTo>
                  <a:pt x="9856607" y="11292238"/>
                </a:lnTo>
                <a:lnTo>
                  <a:pt x="9904170" y="11288437"/>
                </a:lnTo>
                <a:lnTo>
                  <a:pt x="9951621" y="11284245"/>
                </a:lnTo>
                <a:lnTo>
                  <a:pt x="9998959" y="11279663"/>
                </a:lnTo>
                <a:lnTo>
                  <a:pt x="10046182" y="11274692"/>
                </a:lnTo>
                <a:lnTo>
                  <a:pt x="10093290" y="11269335"/>
                </a:lnTo>
                <a:lnTo>
                  <a:pt x="10140279" y="11263592"/>
                </a:lnTo>
                <a:lnTo>
                  <a:pt x="10187149" y="11257467"/>
                </a:lnTo>
                <a:lnTo>
                  <a:pt x="10233897" y="11250959"/>
                </a:lnTo>
                <a:lnTo>
                  <a:pt x="10280523" y="11244071"/>
                </a:lnTo>
                <a:lnTo>
                  <a:pt x="10327024" y="11236804"/>
                </a:lnTo>
                <a:lnTo>
                  <a:pt x="10373400" y="11229161"/>
                </a:lnTo>
                <a:lnTo>
                  <a:pt x="10419647" y="11221142"/>
                </a:lnTo>
                <a:lnTo>
                  <a:pt x="10465766" y="11212749"/>
                </a:lnTo>
                <a:lnTo>
                  <a:pt x="10511754" y="11203984"/>
                </a:lnTo>
                <a:lnTo>
                  <a:pt x="10557609" y="11194849"/>
                </a:lnTo>
                <a:lnTo>
                  <a:pt x="10603330" y="11185345"/>
                </a:lnTo>
                <a:lnTo>
                  <a:pt x="10648915" y="11175473"/>
                </a:lnTo>
                <a:lnTo>
                  <a:pt x="10694363" y="11165236"/>
                </a:lnTo>
                <a:lnTo>
                  <a:pt x="10739672" y="11154634"/>
                </a:lnTo>
                <a:lnTo>
                  <a:pt x="10784841" y="11143671"/>
                </a:lnTo>
                <a:lnTo>
                  <a:pt x="10829867" y="11132346"/>
                </a:lnTo>
                <a:lnTo>
                  <a:pt x="10874749" y="11120662"/>
                </a:lnTo>
                <a:lnTo>
                  <a:pt x="10919486" y="11108621"/>
                </a:lnTo>
                <a:lnTo>
                  <a:pt x="10964076" y="11096224"/>
                </a:lnTo>
                <a:lnTo>
                  <a:pt x="11008518" y="11083472"/>
                </a:lnTo>
                <a:lnTo>
                  <a:pt x="11052809" y="11070368"/>
                </a:lnTo>
                <a:lnTo>
                  <a:pt x="11096948" y="11056913"/>
                </a:lnTo>
                <a:lnTo>
                  <a:pt x="11140933" y="11043108"/>
                </a:lnTo>
                <a:lnTo>
                  <a:pt x="11184763" y="11028955"/>
                </a:lnTo>
                <a:lnTo>
                  <a:pt x="11228437" y="11014456"/>
                </a:lnTo>
                <a:lnTo>
                  <a:pt x="11271952" y="10999613"/>
                </a:lnTo>
                <a:lnTo>
                  <a:pt x="11315307" y="10984426"/>
                </a:lnTo>
                <a:lnTo>
                  <a:pt x="11358501" y="10968898"/>
                </a:lnTo>
                <a:lnTo>
                  <a:pt x="11401531" y="10953030"/>
                </a:lnTo>
                <a:lnTo>
                  <a:pt x="11444397" y="10936825"/>
                </a:lnTo>
                <a:lnTo>
                  <a:pt x="11487095" y="10920282"/>
                </a:lnTo>
                <a:lnTo>
                  <a:pt x="11529626" y="10903405"/>
                </a:lnTo>
                <a:lnTo>
                  <a:pt x="11571987" y="10886194"/>
                </a:lnTo>
                <a:lnTo>
                  <a:pt x="11614177" y="10868652"/>
                </a:lnTo>
                <a:lnTo>
                  <a:pt x="11656194" y="10850780"/>
                </a:lnTo>
                <a:lnTo>
                  <a:pt x="11698036" y="10832579"/>
                </a:lnTo>
                <a:lnTo>
                  <a:pt x="11739702" y="10814052"/>
                </a:lnTo>
                <a:lnTo>
                  <a:pt x="11781190" y="10795199"/>
                </a:lnTo>
                <a:lnTo>
                  <a:pt x="11822499" y="10776023"/>
                </a:lnTo>
                <a:lnTo>
                  <a:pt x="11863626" y="10756525"/>
                </a:lnTo>
                <a:lnTo>
                  <a:pt x="11904571" y="10736706"/>
                </a:lnTo>
                <a:lnTo>
                  <a:pt x="11945332" y="10716569"/>
                </a:lnTo>
                <a:lnTo>
                  <a:pt x="11985907" y="10696115"/>
                </a:lnTo>
                <a:lnTo>
                  <a:pt x="12026294" y="10675345"/>
                </a:lnTo>
                <a:lnTo>
                  <a:pt x="12066492" y="10654261"/>
                </a:lnTo>
                <a:lnTo>
                  <a:pt x="12106499" y="10632866"/>
                </a:lnTo>
                <a:lnTo>
                  <a:pt x="12146314" y="10611159"/>
                </a:lnTo>
                <a:lnTo>
                  <a:pt x="12185935" y="10589144"/>
                </a:lnTo>
                <a:lnTo>
                  <a:pt x="12225360" y="10566821"/>
                </a:lnTo>
                <a:lnTo>
                  <a:pt x="12264588" y="10544192"/>
                </a:lnTo>
                <a:lnTo>
                  <a:pt x="12303617" y="10521260"/>
                </a:lnTo>
                <a:lnTo>
                  <a:pt x="12342446" y="10498025"/>
                </a:lnTo>
                <a:lnTo>
                  <a:pt x="12381072" y="10474488"/>
                </a:lnTo>
                <a:lnTo>
                  <a:pt x="12419495" y="10450653"/>
                </a:lnTo>
                <a:lnTo>
                  <a:pt x="12457712" y="10426520"/>
                </a:lnTo>
                <a:lnTo>
                  <a:pt x="12495722" y="10402091"/>
                </a:lnTo>
                <a:lnTo>
                  <a:pt x="12533524" y="10377368"/>
                </a:lnTo>
                <a:lnTo>
                  <a:pt x="12571116" y="10352351"/>
                </a:lnTo>
                <a:lnTo>
                  <a:pt x="12608495" y="10327044"/>
                </a:lnTo>
                <a:lnTo>
                  <a:pt x="12645662" y="10301447"/>
                </a:lnTo>
                <a:lnTo>
                  <a:pt x="12682613" y="10275562"/>
                </a:lnTo>
                <a:lnTo>
                  <a:pt x="12719347" y="10249391"/>
                </a:lnTo>
                <a:lnTo>
                  <a:pt x="12755864" y="10222935"/>
                </a:lnTo>
                <a:lnTo>
                  <a:pt x="12792160" y="10196196"/>
                </a:lnTo>
                <a:lnTo>
                  <a:pt x="12828235" y="10169175"/>
                </a:lnTo>
                <a:lnTo>
                  <a:pt x="12864086" y="10141875"/>
                </a:lnTo>
                <a:lnTo>
                  <a:pt x="12899713" y="10114296"/>
                </a:lnTo>
                <a:lnTo>
                  <a:pt x="12935113" y="10086441"/>
                </a:lnTo>
                <a:lnTo>
                  <a:pt x="12970286" y="10058311"/>
                </a:lnTo>
                <a:lnTo>
                  <a:pt x="13005228" y="10029907"/>
                </a:lnTo>
                <a:lnTo>
                  <a:pt x="13039940" y="10001232"/>
                </a:lnTo>
                <a:lnTo>
                  <a:pt x="13074418" y="9972287"/>
                </a:lnTo>
                <a:lnTo>
                  <a:pt x="13108663" y="9943073"/>
                </a:lnTo>
                <a:lnTo>
                  <a:pt x="13142670" y="9913592"/>
                </a:lnTo>
                <a:lnTo>
                  <a:pt x="13176441" y="9883846"/>
                </a:lnTo>
                <a:lnTo>
                  <a:pt x="13209971" y="9853836"/>
                </a:lnTo>
                <a:lnTo>
                  <a:pt x="13243261" y="9823564"/>
                </a:lnTo>
                <a:lnTo>
                  <a:pt x="13276309" y="9793032"/>
                </a:lnTo>
                <a:lnTo>
                  <a:pt x="13309112" y="9762241"/>
                </a:lnTo>
                <a:lnTo>
                  <a:pt x="13341669" y="9731193"/>
                </a:lnTo>
                <a:lnTo>
                  <a:pt x="13373979" y="9699889"/>
                </a:lnTo>
                <a:lnTo>
                  <a:pt x="13406039" y="9668332"/>
                </a:lnTo>
                <a:lnTo>
                  <a:pt x="13437849" y="9636522"/>
                </a:lnTo>
                <a:lnTo>
                  <a:pt x="13469407" y="9604461"/>
                </a:lnTo>
                <a:lnTo>
                  <a:pt x="13500711" y="9572151"/>
                </a:lnTo>
                <a:lnTo>
                  <a:pt x="13531759" y="9539594"/>
                </a:lnTo>
                <a:lnTo>
                  <a:pt x="13562550" y="9506791"/>
                </a:lnTo>
                <a:lnTo>
                  <a:pt x="13593082" y="9473744"/>
                </a:lnTo>
                <a:lnTo>
                  <a:pt x="13623354" y="9440454"/>
                </a:lnTo>
                <a:lnTo>
                  <a:pt x="13653363" y="9406924"/>
                </a:lnTo>
                <a:lnTo>
                  <a:pt x="13683110" y="9373153"/>
                </a:lnTo>
                <a:lnTo>
                  <a:pt x="13712590" y="9339146"/>
                </a:lnTo>
                <a:lnTo>
                  <a:pt x="13741804" y="9304902"/>
                </a:lnTo>
                <a:lnTo>
                  <a:pt x="13770750" y="9270423"/>
                </a:lnTo>
                <a:lnTo>
                  <a:pt x="13799425" y="9235712"/>
                </a:lnTo>
                <a:lnTo>
                  <a:pt x="13827829" y="9200769"/>
                </a:lnTo>
                <a:lnTo>
                  <a:pt x="13855959" y="9165597"/>
                </a:lnTo>
                <a:lnTo>
                  <a:pt x="13883814" y="9130196"/>
                </a:lnTo>
                <a:lnTo>
                  <a:pt x="13911393" y="9094570"/>
                </a:lnTo>
                <a:lnTo>
                  <a:pt x="13938693" y="9058718"/>
                </a:lnTo>
                <a:lnTo>
                  <a:pt x="13965714" y="9022643"/>
                </a:lnTo>
                <a:lnTo>
                  <a:pt x="13992453" y="8986347"/>
                </a:lnTo>
                <a:lnTo>
                  <a:pt x="14018909" y="8949831"/>
                </a:lnTo>
                <a:lnTo>
                  <a:pt x="14045080" y="8913097"/>
                </a:lnTo>
                <a:lnTo>
                  <a:pt x="14070965" y="8876145"/>
                </a:lnTo>
                <a:lnTo>
                  <a:pt x="14096562" y="8838979"/>
                </a:lnTo>
                <a:lnTo>
                  <a:pt x="14121869" y="8801600"/>
                </a:lnTo>
                <a:lnTo>
                  <a:pt x="14146886" y="8764008"/>
                </a:lnTo>
                <a:lnTo>
                  <a:pt x="14171609" y="8726206"/>
                </a:lnTo>
                <a:lnTo>
                  <a:pt x="14196038" y="8688196"/>
                </a:lnTo>
                <a:lnTo>
                  <a:pt x="14220171" y="8649979"/>
                </a:lnTo>
                <a:lnTo>
                  <a:pt x="14244007" y="8611556"/>
                </a:lnTo>
                <a:lnTo>
                  <a:pt x="14267543" y="8572930"/>
                </a:lnTo>
                <a:lnTo>
                  <a:pt x="14290778" y="8534101"/>
                </a:lnTo>
                <a:lnTo>
                  <a:pt x="14313711" y="8495072"/>
                </a:lnTo>
                <a:lnTo>
                  <a:pt x="14336339" y="8455845"/>
                </a:lnTo>
                <a:lnTo>
                  <a:pt x="14358662" y="8416419"/>
                </a:lnTo>
                <a:lnTo>
                  <a:pt x="14380678" y="8376799"/>
                </a:lnTo>
                <a:lnTo>
                  <a:pt x="14402384" y="8336984"/>
                </a:lnTo>
                <a:lnTo>
                  <a:pt x="14423780" y="8296977"/>
                </a:lnTo>
                <a:lnTo>
                  <a:pt x="14444864" y="8256779"/>
                </a:lnTo>
                <a:lnTo>
                  <a:pt x="14465633" y="8216392"/>
                </a:lnTo>
                <a:lnTo>
                  <a:pt x="14486088" y="8175817"/>
                </a:lnTo>
                <a:lnTo>
                  <a:pt x="14506225" y="8135057"/>
                </a:lnTo>
                <a:lnTo>
                  <a:pt x="14526043" y="8094112"/>
                </a:lnTo>
                <a:lnTo>
                  <a:pt x="14545541" y="8052984"/>
                </a:lnTo>
                <a:lnTo>
                  <a:pt x="14564718" y="8011676"/>
                </a:lnTo>
                <a:lnTo>
                  <a:pt x="14583570" y="7970187"/>
                </a:lnTo>
                <a:lnTo>
                  <a:pt x="14602098" y="7928522"/>
                </a:lnTo>
                <a:lnTo>
                  <a:pt x="14620299" y="7886679"/>
                </a:lnTo>
                <a:lnTo>
                  <a:pt x="14638171" y="7844663"/>
                </a:lnTo>
                <a:lnTo>
                  <a:pt x="14655713" y="7802473"/>
                </a:lnTo>
                <a:lnTo>
                  <a:pt x="14672924" y="7760112"/>
                </a:lnTo>
                <a:lnTo>
                  <a:pt x="14689801" y="7717581"/>
                </a:lnTo>
                <a:lnTo>
                  <a:pt x="14706343" y="7674883"/>
                </a:lnTo>
                <a:lnTo>
                  <a:pt x="14722549" y="7632017"/>
                </a:lnTo>
                <a:lnTo>
                  <a:pt x="14738417" y="7588987"/>
                </a:lnTo>
                <a:lnTo>
                  <a:pt x="14753945" y="7545794"/>
                </a:lnTo>
                <a:lnTo>
                  <a:pt x="14769131" y="7502439"/>
                </a:lnTo>
                <a:lnTo>
                  <a:pt x="14783975" y="7458924"/>
                </a:lnTo>
                <a:lnTo>
                  <a:pt x="14798474" y="7415250"/>
                </a:lnTo>
                <a:lnTo>
                  <a:pt x="14812626" y="7371420"/>
                </a:lnTo>
                <a:lnTo>
                  <a:pt x="14826431" y="7327434"/>
                </a:lnTo>
                <a:lnTo>
                  <a:pt x="14839887" y="7283296"/>
                </a:lnTo>
                <a:lnTo>
                  <a:pt x="14852991" y="7239005"/>
                </a:lnTo>
                <a:lnTo>
                  <a:pt x="14865743" y="7194564"/>
                </a:lnTo>
                <a:lnTo>
                  <a:pt x="14878140" y="7149974"/>
                </a:lnTo>
                <a:lnTo>
                  <a:pt x="14890181" y="7105237"/>
                </a:lnTo>
                <a:lnTo>
                  <a:pt x="14901865" y="7060355"/>
                </a:lnTo>
                <a:lnTo>
                  <a:pt x="14913189" y="7015328"/>
                </a:lnTo>
                <a:lnTo>
                  <a:pt x="14924153" y="6970160"/>
                </a:lnTo>
                <a:lnTo>
                  <a:pt x="14934754" y="6924851"/>
                </a:lnTo>
                <a:lnTo>
                  <a:pt x="14944992" y="6879403"/>
                </a:lnTo>
                <a:lnTo>
                  <a:pt x="14954863" y="6833818"/>
                </a:lnTo>
                <a:lnTo>
                  <a:pt x="14964368" y="6788097"/>
                </a:lnTo>
                <a:lnTo>
                  <a:pt x="14973503" y="6742242"/>
                </a:lnTo>
                <a:lnTo>
                  <a:pt x="14982268" y="6696255"/>
                </a:lnTo>
                <a:lnTo>
                  <a:pt x="14990661" y="6650136"/>
                </a:lnTo>
                <a:lnTo>
                  <a:pt x="14998680" y="6603888"/>
                </a:lnTo>
                <a:lnTo>
                  <a:pt x="15006323" y="6557513"/>
                </a:lnTo>
                <a:lnTo>
                  <a:pt x="15013590" y="6511012"/>
                </a:lnTo>
                <a:lnTo>
                  <a:pt x="15020478" y="6464386"/>
                </a:lnTo>
                <a:lnTo>
                  <a:pt x="15026985" y="6417638"/>
                </a:lnTo>
                <a:lnTo>
                  <a:pt x="15033111" y="6370768"/>
                </a:lnTo>
                <a:lnTo>
                  <a:pt x="15038854" y="6323779"/>
                </a:lnTo>
                <a:lnTo>
                  <a:pt x="15044211" y="6276672"/>
                </a:lnTo>
                <a:lnTo>
                  <a:pt x="15049181" y="6229449"/>
                </a:lnTo>
                <a:lnTo>
                  <a:pt x="15053764" y="6182111"/>
                </a:lnTo>
                <a:lnTo>
                  <a:pt x="15057956" y="6134660"/>
                </a:lnTo>
                <a:lnTo>
                  <a:pt x="15061756" y="6087097"/>
                </a:lnTo>
                <a:lnTo>
                  <a:pt x="15065164" y="6039425"/>
                </a:lnTo>
                <a:lnTo>
                  <a:pt x="15068177" y="5991645"/>
                </a:lnTo>
                <a:lnTo>
                  <a:pt x="15070793" y="5943758"/>
                </a:lnTo>
                <a:lnTo>
                  <a:pt x="15073011" y="5895766"/>
                </a:lnTo>
                <a:lnTo>
                  <a:pt x="15074830" y="5847670"/>
                </a:lnTo>
                <a:lnTo>
                  <a:pt x="15076247" y="5799473"/>
                </a:lnTo>
                <a:lnTo>
                  <a:pt x="15077261" y="5751176"/>
                </a:lnTo>
                <a:lnTo>
                  <a:pt x="15077871" y="5702781"/>
                </a:lnTo>
                <a:lnTo>
                  <a:pt x="15078074" y="5654288"/>
                </a:lnTo>
                <a:lnTo>
                  <a:pt x="15077871" y="5605775"/>
                </a:lnTo>
                <a:lnTo>
                  <a:pt x="15077261" y="5557379"/>
                </a:lnTo>
                <a:lnTo>
                  <a:pt x="15076247" y="5509082"/>
                </a:lnTo>
                <a:lnTo>
                  <a:pt x="15074830" y="5460885"/>
                </a:lnTo>
                <a:lnTo>
                  <a:pt x="15073011" y="5412790"/>
                </a:lnTo>
                <a:lnTo>
                  <a:pt x="15070793" y="5364798"/>
                </a:lnTo>
                <a:lnTo>
                  <a:pt x="15068177" y="5316910"/>
                </a:lnTo>
                <a:lnTo>
                  <a:pt x="15065164" y="5269130"/>
                </a:lnTo>
                <a:lnTo>
                  <a:pt x="15061756" y="5221458"/>
                </a:lnTo>
                <a:lnTo>
                  <a:pt x="15057956" y="5173895"/>
                </a:lnTo>
                <a:lnTo>
                  <a:pt x="15053764" y="5126444"/>
                </a:lnTo>
                <a:lnTo>
                  <a:pt x="15049181" y="5079106"/>
                </a:lnTo>
                <a:lnTo>
                  <a:pt x="15044211" y="5031883"/>
                </a:lnTo>
                <a:lnTo>
                  <a:pt x="15038854" y="4984776"/>
                </a:lnTo>
                <a:lnTo>
                  <a:pt x="15033111" y="4937787"/>
                </a:lnTo>
                <a:lnTo>
                  <a:pt x="15026985" y="4890917"/>
                </a:lnTo>
                <a:lnTo>
                  <a:pt x="15020478" y="4844169"/>
                </a:lnTo>
                <a:lnTo>
                  <a:pt x="15013590" y="4797543"/>
                </a:lnTo>
                <a:lnTo>
                  <a:pt x="15006323" y="4751042"/>
                </a:lnTo>
                <a:lnTo>
                  <a:pt x="14998680" y="4704667"/>
                </a:lnTo>
                <a:lnTo>
                  <a:pt x="14990661" y="4658419"/>
                </a:lnTo>
                <a:lnTo>
                  <a:pt x="14982268" y="4612301"/>
                </a:lnTo>
                <a:lnTo>
                  <a:pt x="14973503" y="4566313"/>
                </a:lnTo>
                <a:lnTo>
                  <a:pt x="14964368" y="4520458"/>
                </a:lnTo>
                <a:lnTo>
                  <a:pt x="14954863" y="4474737"/>
                </a:lnTo>
                <a:lnTo>
                  <a:pt x="14944992" y="4429152"/>
                </a:lnTo>
                <a:lnTo>
                  <a:pt x="14934754" y="4383704"/>
                </a:lnTo>
                <a:lnTo>
                  <a:pt x="14924153" y="4338395"/>
                </a:lnTo>
                <a:lnTo>
                  <a:pt x="14913189" y="4293227"/>
                </a:lnTo>
                <a:lnTo>
                  <a:pt x="14901865" y="4248201"/>
                </a:lnTo>
                <a:lnTo>
                  <a:pt x="14890181" y="4203318"/>
                </a:lnTo>
                <a:lnTo>
                  <a:pt x="14878140" y="4158581"/>
                </a:lnTo>
                <a:lnTo>
                  <a:pt x="14865743" y="4113992"/>
                </a:lnTo>
                <a:lnTo>
                  <a:pt x="14852991" y="4069551"/>
                </a:lnTo>
                <a:lnTo>
                  <a:pt x="14839887" y="4025260"/>
                </a:lnTo>
                <a:lnTo>
                  <a:pt x="14826431" y="3981121"/>
                </a:lnTo>
                <a:lnTo>
                  <a:pt x="14812626" y="3937135"/>
                </a:lnTo>
                <a:lnTo>
                  <a:pt x="14798474" y="3893305"/>
                </a:lnTo>
                <a:lnTo>
                  <a:pt x="14783975" y="3849632"/>
                </a:lnTo>
                <a:lnTo>
                  <a:pt x="14769131" y="3806117"/>
                </a:lnTo>
                <a:lnTo>
                  <a:pt x="14753945" y="3762761"/>
                </a:lnTo>
                <a:lnTo>
                  <a:pt x="14738417" y="3719568"/>
                </a:lnTo>
                <a:lnTo>
                  <a:pt x="14722549" y="3676538"/>
                </a:lnTo>
                <a:lnTo>
                  <a:pt x="14706343" y="3633673"/>
                </a:lnTo>
                <a:lnTo>
                  <a:pt x="14689801" y="3590974"/>
                </a:lnTo>
                <a:lnTo>
                  <a:pt x="14672924" y="3548443"/>
                </a:lnTo>
                <a:lnTo>
                  <a:pt x="14655713" y="3506082"/>
                </a:lnTo>
                <a:lnTo>
                  <a:pt x="14638171" y="3463892"/>
                </a:lnTo>
                <a:lnTo>
                  <a:pt x="14620299" y="3421876"/>
                </a:lnTo>
                <a:lnTo>
                  <a:pt x="14602098" y="3380034"/>
                </a:lnTo>
                <a:lnTo>
                  <a:pt x="14583570" y="3338368"/>
                </a:lnTo>
                <a:lnTo>
                  <a:pt x="14564718" y="3296880"/>
                </a:lnTo>
                <a:lnTo>
                  <a:pt x="14545541" y="3255571"/>
                </a:lnTo>
                <a:lnTo>
                  <a:pt x="14526043" y="3214444"/>
                </a:lnTo>
                <a:lnTo>
                  <a:pt x="14506225" y="3173499"/>
                </a:lnTo>
                <a:lnTo>
                  <a:pt x="14486088" y="3132738"/>
                </a:lnTo>
                <a:lnTo>
                  <a:pt x="14465633" y="3092163"/>
                </a:lnTo>
                <a:lnTo>
                  <a:pt x="14444864" y="3051776"/>
                </a:lnTo>
                <a:lnTo>
                  <a:pt x="14423780" y="3011578"/>
                </a:lnTo>
                <a:lnTo>
                  <a:pt x="14402384" y="2971571"/>
                </a:lnTo>
                <a:lnTo>
                  <a:pt x="14380678" y="2931757"/>
                </a:lnTo>
                <a:lnTo>
                  <a:pt x="14358662" y="2892136"/>
                </a:lnTo>
                <a:lnTo>
                  <a:pt x="14336339" y="2852711"/>
                </a:lnTo>
                <a:lnTo>
                  <a:pt x="14313711" y="2813483"/>
                </a:lnTo>
                <a:lnTo>
                  <a:pt x="14290778" y="2774454"/>
                </a:lnTo>
                <a:lnTo>
                  <a:pt x="14267543" y="2735625"/>
                </a:lnTo>
                <a:lnTo>
                  <a:pt x="14244007" y="2696999"/>
                </a:lnTo>
                <a:lnTo>
                  <a:pt x="14220171" y="2658576"/>
                </a:lnTo>
                <a:lnTo>
                  <a:pt x="14196038" y="2620359"/>
                </a:lnTo>
                <a:lnTo>
                  <a:pt x="14171609" y="2582349"/>
                </a:lnTo>
                <a:lnTo>
                  <a:pt x="14146886" y="2544547"/>
                </a:lnTo>
                <a:lnTo>
                  <a:pt x="14121869" y="2506956"/>
                </a:lnTo>
                <a:lnTo>
                  <a:pt x="14096562" y="2469576"/>
                </a:lnTo>
                <a:lnTo>
                  <a:pt x="14070965" y="2432410"/>
                </a:lnTo>
                <a:lnTo>
                  <a:pt x="14045080" y="2395459"/>
                </a:lnTo>
                <a:lnTo>
                  <a:pt x="14018909" y="2358724"/>
                </a:lnTo>
                <a:lnTo>
                  <a:pt x="13992453" y="2322208"/>
                </a:lnTo>
                <a:lnTo>
                  <a:pt x="13965714" y="2285912"/>
                </a:lnTo>
                <a:lnTo>
                  <a:pt x="13938693" y="2249837"/>
                </a:lnTo>
                <a:lnTo>
                  <a:pt x="13911393" y="2213986"/>
                </a:lnTo>
                <a:lnTo>
                  <a:pt x="13883814" y="2178359"/>
                </a:lnTo>
                <a:lnTo>
                  <a:pt x="13855959" y="2142959"/>
                </a:lnTo>
                <a:lnTo>
                  <a:pt x="13827829" y="2107786"/>
                </a:lnTo>
                <a:lnTo>
                  <a:pt x="13799425" y="2072844"/>
                </a:lnTo>
                <a:lnTo>
                  <a:pt x="13770750" y="2038132"/>
                </a:lnTo>
                <a:lnTo>
                  <a:pt x="13741804" y="2003654"/>
                </a:lnTo>
                <a:lnTo>
                  <a:pt x="13712590" y="1969410"/>
                </a:lnTo>
                <a:lnTo>
                  <a:pt x="13683110" y="1935402"/>
                </a:lnTo>
                <a:lnTo>
                  <a:pt x="13653363" y="1901632"/>
                </a:lnTo>
                <a:lnTo>
                  <a:pt x="13623354" y="1868101"/>
                </a:lnTo>
                <a:lnTo>
                  <a:pt x="13593082" y="1834811"/>
                </a:lnTo>
                <a:lnTo>
                  <a:pt x="13562550" y="1801764"/>
                </a:lnTo>
                <a:lnTo>
                  <a:pt x="13531759" y="1768961"/>
                </a:lnTo>
                <a:lnTo>
                  <a:pt x="13500711" y="1736404"/>
                </a:lnTo>
                <a:lnTo>
                  <a:pt x="13469407" y="1704094"/>
                </a:lnTo>
                <a:lnTo>
                  <a:pt x="13437849" y="1672033"/>
                </a:lnTo>
                <a:lnTo>
                  <a:pt x="13406039" y="1640223"/>
                </a:lnTo>
                <a:lnTo>
                  <a:pt x="13373979" y="1608666"/>
                </a:lnTo>
                <a:lnTo>
                  <a:pt x="13341669" y="1577362"/>
                </a:lnTo>
                <a:lnTo>
                  <a:pt x="13309112" y="1546314"/>
                </a:lnTo>
                <a:lnTo>
                  <a:pt x="13276309" y="1515523"/>
                </a:lnTo>
                <a:lnTo>
                  <a:pt x="13243261" y="1484991"/>
                </a:lnTo>
                <a:lnTo>
                  <a:pt x="13209971" y="1454719"/>
                </a:lnTo>
                <a:lnTo>
                  <a:pt x="13176441" y="1424709"/>
                </a:lnTo>
                <a:lnTo>
                  <a:pt x="13142670" y="1394963"/>
                </a:lnTo>
                <a:lnTo>
                  <a:pt x="13108663" y="1365483"/>
                </a:lnTo>
                <a:lnTo>
                  <a:pt x="13074418" y="1336269"/>
                </a:lnTo>
                <a:lnTo>
                  <a:pt x="13039940" y="1307323"/>
                </a:lnTo>
                <a:lnTo>
                  <a:pt x="13005228" y="1278648"/>
                </a:lnTo>
                <a:lnTo>
                  <a:pt x="12970286" y="1250244"/>
                </a:lnTo>
                <a:lnTo>
                  <a:pt x="12935113" y="1222114"/>
                </a:lnTo>
                <a:lnTo>
                  <a:pt x="12899713" y="1194259"/>
                </a:lnTo>
                <a:lnTo>
                  <a:pt x="12864086" y="1166681"/>
                </a:lnTo>
                <a:lnTo>
                  <a:pt x="12828235" y="1139380"/>
                </a:lnTo>
                <a:lnTo>
                  <a:pt x="12792160" y="1112360"/>
                </a:lnTo>
                <a:lnTo>
                  <a:pt x="12755864" y="1085621"/>
                </a:lnTo>
                <a:lnTo>
                  <a:pt x="12719347" y="1059165"/>
                </a:lnTo>
                <a:lnTo>
                  <a:pt x="12682613" y="1032993"/>
                </a:lnTo>
                <a:lnTo>
                  <a:pt x="12645662" y="1007108"/>
                </a:lnTo>
                <a:lnTo>
                  <a:pt x="12608495" y="981511"/>
                </a:lnTo>
                <a:lnTo>
                  <a:pt x="12571116" y="956204"/>
                </a:lnTo>
                <a:lnTo>
                  <a:pt x="12533524" y="931188"/>
                </a:lnTo>
                <a:lnTo>
                  <a:pt x="12495722" y="906464"/>
                </a:lnTo>
                <a:lnTo>
                  <a:pt x="12457712" y="882035"/>
                </a:lnTo>
                <a:lnTo>
                  <a:pt x="12419495" y="857902"/>
                </a:lnTo>
                <a:lnTo>
                  <a:pt x="12381072" y="834067"/>
                </a:lnTo>
                <a:lnTo>
                  <a:pt x="12342446" y="810531"/>
                </a:lnTo>
                <a:lnTo>
                  <a:pt x="12303617" y="787295"/>
                </a:lnTo>
                <a:lnTo>
                  <a:pt x="12264588" y="764363"/>
                </a:lnTo>
                <a:lnTo>
                  <a:pt x="12225360" y="741734"/>
                </a:lnTo>
                <a:lnTo>
                  <a:pt x="12185935" y="719411"/>
                </a:lnTo>
                <a:lnTo>
                  <a:pt x="12146314" y="697396"/>
                </a:lnTo>
                <a:lnTo>
                  <a:pt x="12106499" y="675690"/>
                </a:lnTo>
                <a:lnTo>
                  <a:pt x="12066492" y="654294"/>
                </a:lnTo>
                <a:lnTo>
                  <a:pt x="12026294" y="633210"/>
                </a:lnTo>
                <a:lnTo>
                  <a:pt x="11985907" y="612440"/>
                </a:lnTo>
                <a:lnTo>
                  <a:pt x="11945332" y="591986"/>
                </a:lnTo>
                <a:lnTo>
                  <a:pt x="11904571" y="571849"/>
                </a:lnTo>
                <a:lnTo>
                  <a:pt x="11863626" y="552030"/>
                </a:lnTo>
                <a:lnTo>
                  <a:pt x="11822499" y="532532"/>
                </a:lnTo>
                <a:lnTo>
                  <a:pt x="11781190" y="513356"/>
                </a:lnTo>
                <a:lnTo>
                  <a:pt x="11739702" y="494503"/>
                </a:lnTo>
                <a:lnTo>
                  <a:pt x="11698036" y="475976"/>
                </a:lnTo>
                <a:lnTo>
                  <a:pt x="11656194" y="457775"/>
                </a:lnTo>
                <a:lnTo>
                  <a:pt x="11614177" y="439903"/>
                </a:lnTo>
                <a:lnTo>
                  <a:pt x="11571987" y="422361"/>
                </a:lnTo>
                <a:lnTo>
                  <a:pt x="11529626" y="405150"/>
                </a:lnTo>
                <a:lnTo>
                  <a:pt x="11487095" y="388273"/>
                </a:lnTo>
                <a:lnTo>
                  <a:pt x="11444397" y="371731"/>
                </a:lnTo>
                <a:lnTo>
                  <a:pt x="11401531" y="355525"/>
                </a:lnTo>
                <a:lnTo>
                  <a:pt x="11358501" y="339657"/>
                </a:lnTo>
                <a:lnTo>
                  <a:pt x="11315307" y="324129"/>
                </a:lnTo>
                <a:lnTo>
                  <a:pt x="11271952" y="308943"/>
                </a:lnTo>
                <a:lnTo>
                  <a:pt x="11228437" y="294099"/>
                </a:lnTo>
                <a:lnTo>
                  <a:pt x="11184763" y="279600"/>
                </a:lnTo>
                <a:lnTo>
                  <a:pt x="11140933" y="265447"/>
                </a:lnTo>
                <a:lnTo>
                  <a:pt x="11096948" y="251643"/>
                </a:lnTo>
                <a:lnTo>
                  <a:pt x="11052809" y="238187"/>
                </a:lnTo>
                <a:lnTo>
                  <a:pt x="11008518" y="225083"/>
                </a:lnTo>
                <a:lnTo>
                  <a:pt x="10964076" y="212331"/>
                </a:lnTo>
                <a:lnTo>
                  <a:pt x="10919486" y="199934"/>
                </a:lnTo>
                <a:lnTo>
                  <a:pt x="10874749" y="187893"/>
                </a:lnTo>
                <a:lnTo>
                  <a:pt x="10829867" y="176209"/>
                </a:lnTo>
                <a:lnTo>
                  <a:pt x="10784841" y="164884"/>
                </a:lnTo>
                <a:lnTo>
                  <a:pt x="10739672" y="153921"/>
                </a:lnTo>
                <a:lnTo>
                  <a:pt x="10694363" y="143319"/>
                </a:lnTo>
                <a:lnTo>
                  <a:pt x="10648915" y="133082"/>
                </a:lnTo>
                <a:lnTo>
                  <a:pt x="10603330" y="123211"/>
                </a:lnTo>
                <a:lnTo>
                  <a:pt x="10557609" y="113706"/>
                </a:lnTo>
                <a:lnTo>
                  <a:pt x="10511754" y="104571"/>
                </a:lnTo>
                <a:lnTo>
                  <a:pt x="10465766" y="95806"/>
                </a:lnTo>
                <a:lnTo>
                  <a:pt x="10419647" y="87413"/>
                </a:lnTo>
                <a:lnTo>
                  <a:pt x="10373400" y="79394"/>
                </a:lnTo>
                <a:lnTo>
                  <a:pt x="10327024" y="71751"/>
                </a:lnTo>
                <a:lnTo>
                  <a:pt x="10280523" y="64484"/>
                </a:lnTo>
                <a:lnTo>
                  <a:pt x="10233897" y="57596"/>
                </a:lnTo>
                <a:lnTo>
                  <a:pt x="10187149" y="51089"/>
                </a:lnTo>
                <a:lnTo>
                  <a:pt x="10140279" y="44963"/>
                </a:lnTo>
                <a:lnTo>
                  <a:pt x="10093290" y="39220"/>
                </a:lnTo>
                <a:lnTo>
                  <a:pt x="10046182" y="33863"/>
                </a:lnTo>
                <a:lnTo>
                  <a:pt x="9998959" y="28893"/>
                </a:lnTo>
                <a:lnTo>
                  <a:pt x="9951621" y="24310"/>
                </a:lnTo>
                <a:lnTo>
                  <a:pt x="9904170" y="20118"/>
                </a:lnTo>
                <a:lnTo>
                  <a:pt x="9856607" y="16317"/>
                </a:lnTo>
                <a:lnTo>
                  <a:pt x="9808935" y="12910"/>
                </a:lnTo>
                <a:lnTo>
                  <a:pt x="9761154" y="9897"/>
                </a:lnTo>
                <a:lnTo>
                  <a:pt x="9713267" y="7281"/>
                </a:lnTo>
                <a:lnTo>
                  <a:pt x="9665275" y="5063"/>
                </a:lnTo>
                <a:lnTo>
                  <a:pt x="9617179" y="3244"/>
                </a:lnTo>
                <a:lnTo>
                  <a:pt x="9568982" y="1827"/>
                </a:lnTo>
                <a:lnTo>
                  <a:pt x="9520685" y="813"/>
                </a:lnTo>
                <a:lnTo>
                  <a:pt x="9472289" y="203"/>
                </a:lnTo>
                <a:lnTo>
                  <a:pt x="9423796" y="0"/>
                </a:lnTo>
                <a:close/>
              </a:path>
            </a:pathLst>
          </a:custGeom>
          <a:solidFill>
            <a:srgbClr val="F8DBF5"/>
          </a:solidFill>
          <a:ln>
            <a:noFill/>
          </a:ln>
        </p:spPr>
        <p:txBody>
          <a:bodyPr spcFirstLastPara="1" wrap="square" lIns="0" tIns="0" rIns="0" bIns="0" anchor="t" anchorCtr="0">
            <a:noAutofit/>
          </a:bodyPr>
          <a:lstStyle/>
          <a:p>
            <a:endParaRPr sz="849">
              <a:solidFill>
                <a:srgbClr val="000000"/>
              </a:solidFill>
              <a:latin typeface="Arial"/>
              <a:ea typeface="Arial"/>
              <a:cs typeface="Arial"/>
              <a:sym typeface="Arial"/>
            </a:endParaRPr>
          </a:p>
        </p:txBody>
      </p:sp>
      <p:sp>
        <p:nvSpPr>
          <p:cNvPr id="4" name="Content Placeholder 3">
            <a:extLst>
              <a:ext uri="{FF2B5EF4-FFF2-40B4-BE49-F238E27FC236}">
                <a16:creationId xmlns:a16="http://schemas.microsoft.com/office/drawing/2014/main" id="{78F3CDE9-B445-B9CB-F88B-8DA9BB6C5D13}"/>
              </a:ext>
            </a:extLst>
          </p:cNvPr>
          <p:cNvSpPr>
            <a:spLocks noGrp="1"/>
          </p:cNvSpPr>
          <p:nvPr>
            <p:ph sz="half" idx="2"/>
          </p:nvPr>
        </p:nvSpPr>
        <p:spPr>
          <a:xfrm>
            <a:off x="8247771" y="2486993"/>
            <a:ext cx="3330631" cy="459139"/>
          </a:xfrm>
        </p:spPr>
        <p:txBody>
          <a:bodyPr/>
          <a:lstStyle/>
          <a:p>
            <a:pPr marL="0" indent="0">
              <a:buNone/>
            </a:pPr>
            <a:r>
              <a:rPr lang="lt-LT" sz="2000">
                <a:solidFill>
                  <a:srgbClr val="990066"/>
                </a:solidFill>
                <a:latin typeface="+mj-lt"/>
              </a:rPr>
              <a:t>FOMO pavyzdžiai:</a:t>
            </a:r>
          </a:p>
        </p:txBody>
      </p:sp>
      <p:sp>
        <p:nvSpPr>
          <p:cNvPr id="8" name="Title 1">
            <a:extLst>
              <a:ext uri="{FF2B5EF4-FFF2-40B4-BE49-F238E27FC236}">
                <a16:creationId xmlns:a16="http://schemas.microsoft.com/office/drawing/2014/main" id="{4DEF31B2-F909-8E0C-167D-81C690DA4C59}"/>
              </a:ext>
            </a:extLst>
          </p:cNvPr>
          <p:cNvSpPr txBox="1">
            <a:spLocks/>
          </p:cNvSpPr>
          <p:nvPr/>
        </p:nvSpPr>
        <p:spPr>
          <a:xfrm>
            <a:off x="784225" y="671941"/>
            <a:ext cx="9912128" cy="79054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kern="1200">
                <a:solidFill>
                  <a:srgbClr val="FF5F00"/>
                </a:solidFill>
                <a:latin typeface="+mj-lt"/>
                <a:ea typeface="+mj-ea"/>
                <a:cs typeface="+mj-cs"/>
              </a:defRPr>
            </a:lvl1pPr>
          </a:lstStyle>
          <a:p>
            <a:r>
              <a:rPr lang="en-LT"/>
              <a:t>FOMO – baimė praleisti akimirką</a:t>
            </a:r>
            <a:endParaRPr lang="en-GB"/>
          </a:p>
        </p:txBody>
      </p:sp>
      <p:sp>
        <p:nvSpPr>
          <p:cNvPr id="15" name="Google Shape;148;p13">
            <a:extLst>
              <a:ext uri="{FF2B5EF4-FFF2-40B4-BE49-F238E27FC236}">
                <a16:creationId xmlns:a16="http://schemas.microsoft.com/office/drawing/2014/main" id="{69D68F02-07EA-9A52-F2B9-E188B82D61F9}"/>
              </a:ext>
            </a:extLst>
          </p:cNvPr>
          <p:cNvSpPr/>
          <p:nvPr/>
        </p:nvSpPr>
        <p:spPr>
          <a:xfrm>
            <a:off x="6322795" y="1798285"/>
            <a:ext cx="459139" cy="918278"/>
          </a:xfrm>
          <a:custGeom>
            <a:avLst/>
            <a:gdLst/>
            <a:ahLst/>
            <a:cxnLst/>
            <a:rect l="l" t="t" r="r" b="b"/>
            <a:pathLst>
              <a:path w="785337" h="1570674" extrusionOk="0">
                <a:moveTo>
                  <a:pt x="785337" y="1570674"/>
                </a:moveTo>
                <a:cubicBezTo>
                  <a:pt x="351621" y="1570674"/>
                  <a:pt x="0" y="1219063"/>
                  <a:pt x="0" y="785337"/>
                </a:cubicBezTo>
                <a:cubicBezTo>
                  <a:pt x="0" y="351611"/>
                  <a:pt x="351621" y="0"/>
                  <a:pt x="785337" y="0"/>
                </a:cubicBezTo>
                <a:lnTo>
                  <a:pt x="785337" y="1570674"/>
                </a:lnTo>
                <a:close/>
              </a:path>
            </a:pathLst>
          </a:custGeom>
          <a:solidFill>
            <a:srgbClr val="25788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16" name="Google Shape;149;p13">
            <a:extLst>
              <a:ext uri="{FF2B5EF4-FFF2-40B4-BE49-F238E27FC236}">
                <a16:creationId xmlns:a16="http://schemas.microsoft.com/office/drawing/2014/main" id="{D499D700-0BC6-8B18-1176-7AC7E1991C78}"/>
              </a:ext>
            </a:extLst>
          </p:cNvPr>
          <p:cNvSpPr/>
          <p:nvPr/>
        </p:nvSpPr>
        <p:spPr>
          <a:xfrm>
            <a:off x="5863656" y="1798285"/>
            <a:ext cx="459139" cy="918278"/>
          </a:xfrm>
          <a:custGeom>
            <a:avLst/>
            <a:gdLst/>
            <a:ahLst/>
            <a:cxnLst/>
            <a:rect l="l" t="t" r="r" b="b"/>
            <a:pathLst>
              <a:path w="785337" h="1570674" extrusionOk="0">
                <a:moveTo>
                  <a:pt x="785337" y="1570674"/>
                </a:moveTo>
                <a:cubicBezTo>
                  <a:pt x="351621" y="1570674"/>
                  <a:pt x="0" y="1219063"/>
                  <a:pt x="0" y="785337"/>
                </a:cubicBezTo>
                <a:cubicBezTo>
                  <a:pt x="0" y="351611"/>
                  <a:pt x="351621" y="0"/>
                  <a:pt x="785337" y="0"/>
                </a:cubicBezTo>
                <a:lnTo>
                  <a:pt x="785337" y="1570674"/>
                </a:lnTo>
                <a:close/>
              </a:path>
            </a:pathLst>
          </a:custGeom>
          <a:solidFill>
            <a:srgbClr val="25788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3" name="Content Placeholder 2">
            <a:extLst>
              <a:ext uri="{FF2B5EF4-FFF2-40B4-BE49-F238E27FC236}">
                <a16:creationId xmlns:a16="http://schemas.microsoft.com/office/drawing/2014/main" id="{E0069240-1C9E-DAFE-A980-A523E2496BD2}"/>
              </a:ext>
            </a:extLst>
          </p:cNvPr>
          <p:cNvSpPr>
            <a:spLocks noGrp="1"/>
          </p:cNvSpPr>
          <p:nvPr>
            <p:ph sz="half" idx="1"/>
          </p:nvPr>
        </p:nvSpPr>
        <p:spPr>
          <a:xfrm>
            <a:off x="1159476" y="2430077"/>
            <a:ext cx="4684372" cy="1579309"/>
          </a:xfrm>
        </p:spPr>
        <p:txBody>
          <a:bodyPr/>
          <a:lstStyle/>
          <a:p>
            <a:pPr marL="0" indent="0">
              <a:buNone/>
            </a:pPr>
            <a:r>
              <a:rPr lang="lt-LT" sz="2000" b="1" noProof="0">
                <a:solidFill>
                  <a:srgbClr val="512B2B"/>
                </a:solidFill>
              </a:rPr>
              <a:t>Nepasitenkinimas, </a:t>
            </a:r>
            <a:r>
              <a:rPr lang="lt-LT" sz="2000" noProof="0">
                <a:solidFill>
                  <a:srgbClr val="512B2B"/>
                </a:solidFill>
              </a:rPr>
              <a:t>kuris kyla dėl to, kad kiti dalyvauja svarbiame įvykyje ar patiria kažką malonaus, o mes nesame to dalis. FOMO apima veiklas, daiktus ar tam tikras galimybes (madų tendencijos).</a:t>
            </a:r>
          </a:p>
          <a:p>
            <a:pPr marL="0" indent="0">
              <a:buNone/>
            </a:pPr>
            <a:endParaRPr lang="lt-LT" sz="2000" noProof="0">
              <a:solidFill>
                <a:srgbClr val="512B2B"/>
              </a:solidFill>
            </a:endParaRPr>
          </a:p>
        </p:txBody>
      </p:sp>
      <p:sp>
        <p:nvSpPr>
          <p:cNvPr id="17" name="Content Placeholder 2">
            <a:extLst>
              <a:ext uri="{FF2B5EF4-FFF2-40B4-BE49-F238E27FC236}">
                <a16:creationId xmlns:a16="http://schemas.microsoft.com/office/drawing/2014/main" id="{28BAB1F3-1D05-1843-A663-781ECCFB191C}"/>
              </a:ext>
            </a:extLst>
          </p:cNvPr>
          <p:cNvSpPr txBox="1">
            <a:spLocks/>
          </p:cNvSpPr>
          <p:nvPr/>
        </p:nvSpPr>
        <p:spPr>
          <a:xfrm>
            <a:off x="4390461" y="5153107"/>
            <a:ext cx="2627742" cy="729912"/>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nSpc>
                <a:spcPct val="110000"/>
              </a:lnSpc>
              <a:buNone/>
            </a:pPr>
            <a:r>
              <a:rPr lang="lt-LT" sz="2000">
                <a:solidFill>
                  <a:schemeClr val="bg1"/>
                </a:solidFill>
              </a:rPr>
              <a:t>Poreikis pritapti</a:t>
            </a:r>
            <a:br>
              <a:rPr lang="lt-LT" sz="2000">
                <a:solidFill>
                  <a:schemeClr val="bg1"/>
                </a:solidFill>
              </a:rPr>
            </a:br>
            <a:r>
              <a:rPr lang="lt-LT" sz="2000">
                <a:solidFill>
                  <a:schemeClr val="bg1"/>
                </a:solidFill>
              </a:rPr>
              <a:t>Savivertės siekis</a:t>
            </a:r>
          </a:p>
          <a:p>
            <a:pPr marL="0" indent="0">
              <a:lnSpc>
                <a:spcPct val="110000"/>
              </a:lnSpc>
              <a:buNone/>
            </a:pPr>
            <a:endParaRPr lang="lt-LT" sz="2000">
              <a:solidFill>
                <a:schemeClr val="bg1"/>
              </a:solidFill>
            </a:endParaRPr>
          </a:p>
        </p:txBody>
      </p:sp>
      <p:cxnSp>
        <p:nvCxnSpPr>
          <p:cNvPr id="20" name="Straight Connector 19">
            <a:extLst>
              <a:ext uri="{FF2B5EF4-FFF2-40B4-BE49-F238E27FC236}">
                <a16:creationId xmlns:a16="http://schemas.microsoft.com/office/drawing/2014/main" id="{D9096AB8-621D-958D-FC8C-B13FE06F6270}"/>
              </a:ext>
            </a:extLst>
          </p:cNvPr>
          <p:cNvCxnSpPr>
            <a:cxnSpLocks/>
          </p:cNvCxnSpPr>
          <p:nvPr/>
        </p:nvCxnSpPr>
        <p:spPr>
          <a:xfrm>
            <a:off x="8256598" y="3028283"/>
            <a:ext cx="0" cy="215153"/>
          </a:xfrm>
          <a:prstGeom prst="line">
            <a:avLst/>
          </a:prstGeom>
          <a:ln w="31750">
            <a:solidFill>
              <a:srgbClr val="990066"/>
            </a:solidFill>
          </a:ln>
        </p:spPr>
        <p:style>
          <a:lnRef idx="1">
            <a:schemeClr val="accent1"/>
          </a:lnRef>
          <a:fillRef idx="0">
            <a:schemeClr val="accent1"/>
          </a:fillRef>
          <a:effectRef idx="0">
            <a:schemeClr val="accent1"/>
          </a:effectRef>
          <a:fontRef idx="minor">
            <a:schemeClr val="tx1"/>
          </a:fontRef>
        </p:style>
      </p:cxnSp>
      <p:sp>
        <p:nvSpPr>
          <p:cNvPr id="21" name="Google Shape;148;p13">
            <a:extLst>
              <a:ext uri="{FF2B5EF4-FFF2-40B4-BE49-F238E27FC236}">
                <a16:creationId xmlns:a16="http://schemas.microsoft.com/office/drawing/2014/main" id="{2FB54401-73AD-9EA5-8CF0-7028EC4974C1}"/>
              </a:ext>
            </a:extLst>
          </p:cNvPr>
          <p:cNvSpPr/>
          <p:nvPr/>
        </p:nvSpPr>
        <p:spPr>
          <a:xfrm rot="10800000">
            <a:off x="3398652" y="5327567"/>
            <a:ext cx="459139" cy="918278"/>
          </a:xfrm>
          <a:custGeom>
            <a:avLst/>
            <a:gdLst/>
            <a:ahLst/>
            <a:cxnLst/>
            <a:rect l="l" t="t" r="r" b="b"/>
            <a:pathLst>
              <a:path w="785337" h="1570674" extrusionOk="0">
                <a:moveTo>
                  <a:pt x="785337" y="1570674"/>
                </a:moveTo>
                <a:cubicBezTo>
                  <a:pt x="351621" y="1570674"/>
                  <a:pt x="0" y="1219063"/>
                  <a:pt x="0" y="785337"/>
                </a:cubicBezTo>
                <a:cubicBezTo>
                  <a:pt x="0" y="351611"/>
                  <a:pt x="351621" y="0"/>
                  <a:pt x="785337" y="0"/>
                </a:cubicBezTo>
                <a:lnTo>
                  <a:pt x="785337" y="1570674"/>
                </a:lnTo>
                <a:close/>
              </a:path>
            </a:pathLst>
          </a:custGeom>
          <a:solidFill>
            <a:srgbClr val="25788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22" name="Google Shape;149;p13">
            <a:extLst>
              <a:ext uri="{FF2B5EF4-FFF2-40B4-BE49-F238E27FC236}">
                <a16:creationId xmlns:a16="http://schemas.microsoft.com/office/drawing/2014/main" id="{18D1BDEB-C9E1-27E5-5C6F-7E7C5A1558B3}"/>
              </a:ext>
            </a:extLst>
          </p:cNvPr>
          <p:cNvSpPr/>
          <p:nvPr/>
        </p:nvSpPr>
        <p:spPr>
          <a:xfrm rot="10800000">
            <a:off x="2939513" y="5327567"/>
            <a:ext cx="459139" cy="918278"/>
          </a:xfrm>
          <a:custGeom>
            <a:avLst/>
            <a:gdLst/>
            <a:ahLst/>
            <a:cxnLst/>
            <a:rect l="l" t="t" r="r" b="b"/>
            <a:pathLst>
              <a:path w="785337" h="1570674" extrusionOk="0">
                <a:moveTo>
                  <a:pt x="785337" y="1570674"/>
                </a:moveTo>
                <a:cubicBezTo>
                  <a:pt x="351621" y="1570674"/>
                  <a:pt x="0" y="1219063"/>
                  <a:pt x="0" y="785337"/>
                </a:cubicBezTo>
                <a:cubicBezTo>
                  <a:pt x="0" y="351611"/>
                  <a:pt x="351621" y="0"/>
                  <a:pt x="785337" y="0"/>
                </a:cubicBezTo>
                <a:lnTo>
                  <a:pt x="785337" y="1570674"/>
                </a:lnTo>
                <a:close/>
              </a:path>
            </a:pathLst>
          </a:custGeom>
          <a:solidFill>
            <a:srgbClr val="25788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lang="en-US" sz="1400" b="0" i="0" u="none" strike="noStrike" cap="none">
              <a:solidFill>
                <a:srgbClr val="000000"/>
              </a:solidFill>
              <a:latin typeface="Swedbank Headline Bold" panose="02000000000000000000" pitchFamily="2" charset="0"/>
              <a:ea typeface="Arial"/>
              <a:cs typeface="Arial"/>
              <a:sym typeface="Arial"/>
            </a:endParaRPr>
          </a:p>
        </p:txBody>
      </p:sp>
      <p:sp>
        <p:nvSpPr>
          <p:cNvPr id="23" name="Content Placeholder 3">
            <a:extLst>
              <a:ext uri="{FF2B5EF4-FFF2-40B4-BE49-F238E27FC236}">
                <a16:creationId xmlns:a16="http://schemas.microsoft.com/office/drawing/2014/main" id="{C1CB1C9A-B3BF-FAF8-023B-26A43E5B366A}"/>
              </a:ext>
            </a:extLst>
          </p:cNvPr>
          <p:cNvSpPr txBox="1">
            <a:spLocks/>
          </p:cNvSpPr>
          <p:nvPr/>
        </p:nvSpPr>
        <p:spPr>
          <a:xfrm>
            <a:off x="8424078" y="2997636"/>
            <a:ext cx="3330631" cy="4175125"/>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Font typeface="Arial" panose="020B0604020202020204" pitchFamily="34" charset="0"/>
              <a:buNone/>
            </a:pPr>
            <a:r>
              <a:rPr lang="en-LT" sz="1800">
                <a:solidFill>
                  <a:srgbClr val="512B2B"/>
                </a:solidFill>
              </a:rPr>
              <a:t>Mano draugai eina į kiną, o aš neturiu pinigų bilietui – man liūdna, nes negaliu smagiai praleisti laiko.</a:t>
            </a:r>
          </a:p>
          <a:p>
            <a:pPr marL="0" indent="0">
              <a:buFont typeface="Arial" panose="020B0604020202020204" pitchFamily="34" charset="0"/>
              <a:buNone/>
            </a:pPr>
            <a:r>
              <a:rPr lang="en-LT" sz="1800">
                <a:solidFill>
                  <a:srgbClr val="512B2B"/>
                </a:solidFill>
              </a:rPr>
              <a:t>V</a:t>
            </a:r>
            <a:r>
              <a:rPr lang="en-GB" sz="1800" err="1">
                <a:solidFill>
                  <a:srgbClr val="512B2B"/>
                </a:solidFill>
              </a:rPr>
              <a:t>i</a:t>
            </a:r>
            <a:r>
              <a:rPr lang="en-LT" sz="1800">
                <a:solidFill>
                  <a:srgbClr val="512B2B"/>
                </a:solidFill>
              </a:rPr>
              <a:t>si klasėje kalba apie naują žaidimą, kurio aš neturiu – jaučiuosi nepritampantis prie jų.</a:t>
            </a:r>
          </a:p>
          <a:p>
            <a:pPr marL="0" indent="0">
              <a:buFont typeface="Arial" panose="020B0604020202020204" pitchFamily="34" charset="0"/>
              <a:buNone/>
            </a:pPr>
            <a:r>
              <a:rPr lang="en-LT" sz="1800">
                <a:solidFill>
                  <a:srgbClr val="512B2B"/>
                </a:solidFill>
              </a:rPr>
              <a:t>Klasės draugas atėjo su naujos kolekcijos laisv</a:t>
            </a:r>
            <a:r>
              <a:rPr lang="lt-LT" sz="1800">
                <a:solidFill>
                  <a:srgbClr val="512B2B"/>
                </a:solidFill>
              </a:rPr>
              <a:t>a</a:t>
            </a:r>
            <a:r>
              <a:rPr lang="en-LT" sz="1800">
                <a:solidFill>
                  <a:srgbClr val="512B2B"/>
                </a:solidFill>
              </a:rPr>
              <a:t>laikio bateliais – jaučiu </a:t>
            </a:r>
            <a:r>
              <a:rPr lang="lt-LT" sz="1800">
                <a:solidFill>
                  <a:srgbClr val="512B2B"/>
                </a:solidFill>
              </a:rPr>
              <a:t>vidinį </a:t>
            </a:r>
            <a:r>
              <a:rPr lang="en-LT" sz="1800">
                <a:solidFill>
                  <a:srgbClr val="512B2B"/>
                </a:solidFill>
              </a:rPr>
              <a:t>spaudimą sekti jo pavyzdžiu.</a:t>
            </a:r>
          </a:p>
        </p:txBody>
      </p:sp>
      <p:cxnSp>
        <p:nvCxnSpPr>
          <p:cNvPr id="24" name="Straight Connector 23">
            <a:extLst>
              <a:ext uri="{FF2B5EF4-FFF2-40B4-BE49-F238E27FC236}">
                <a16:creationId xmlns:a16="http://schemas.microsoft.com/office/drawing/2014/main" id="{35E8C6ED-98D4-FB12-437C-F874A7C7CD36}"/>
              </a:ext>
            </a:extLst>
          </p:cNvPr>
          <p:cNvCxnSpPr>
            <a:cxnSpLocks/>
          </p:cNvCxnSpPr>
          <p:nvPr/>
        </p:nvCxnSpPr>
        <p:spPr>
          <a:xfrm>
            <a:off x="8256598" y="4232735"/>
            <a:ext cx="0" cy="215153"/>
          </a:xfrm>
          <a:prstGeom prst="line">
            <a:avLst/>
          </a:prstGeom>
          <a:ln w="31750">
            <a:solidFill>
              <a:srgbClr val="99006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7D96F6C-B78F-2EDA-34F2-064BEC303E6D}"/>
              </a:ext>
            </a:extLst>
          </p:cNvPr>
          <p:cNvCxnSpPr>
            <a:cxnSpLocks/>
          </p:cNvCxnSpPr>
          <p:nvPr/>
        </p:nvCxnSpPr>
        <p:spPr>
          <a:xfrm>
            <a:off x="8247771" y="5132857"/>
            <a:ext cx="0" cy="215153"/>
          </a:xfrm>
          <a:prstGeom prst="line">
            <a:avLst/>
          </a:prstGeom>
          <a:ln w="31750">
            <a:solidFill>
              <a:srgbClr val="990066"/>
            </a:solidFill>
          </a:ln>
        </p:spPr>
        <p:style>
          <a:lnRef idx="1">
            <a:schemeClr val="accent1"/>
          </a:lnRef>
          <a:fillRef idx="0">
            <a:schemeClr val="accent1"/>
          </a:fillRef>
          <a:effectRef idx="0">
            <a:schemeClr val="accent1"/>
          </a:effectRef>
          <a:fontRef idx="minor">
            <a:schemeClr val="tx1"/>
          </a:fontRef>
        </p:style>
      </p:cxnSp>
      <p:sp>
        <p:nvSpPr>
          <p:cNvPr id="26" name="Content Placeholder 2">
            <a:extLst>
              <a:ext uri="{FF2B5EF4-FFF2-40B4-BE49-F238E27FC236}">
                <a16:creationId xmlns:a16="http://schemas.microsoft.com/office/drawing/2014/main" id="{F8B019DC-F374-3909-BFC0-232CD86E7B79}"/>
              </a:ext>
            </a:extLst>
          </p:cNvPr>
          <p:cNvSpPr txBox="1">
            <a:spLocks/>
          </p:cNvSpPr>
          <p:nvPr/>
        </p:nvSpPr>
        <p:spPr>
          <a:xfrm>
            <a:off x="4254557" y="4767627"/>
            <a:ext cx="2627742" cy="396627"/>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lt-LT" sz="2000" b="1">
                <a:solidFill>
                  <a:schemeClr val="bg1"/>
                </a:solidFill>
              </a:rPr>
              <a:t>Kas lemia FOMO?</a:t>
            </a:r>
          </a:p>
        </p:txBody>
      </p:sp>
      <p:cxnSp>
        <p:nvCxnSpPr>
          <p:cNvPr id="27" name="Straight Connector 26">
            <a:extLst>
              <a:ext uri="{FF2B5EF4-FFF2-40B4-BE49-F238E27FC236}">
                <a16:creationId xmlns:a16="http://schemas.microsoft.com/office/drawing/2014/main" id="{403F08FA-68E4-5106-76A7-AF16AA8B02FB}"/>
              </a:ext>
            </a:extLst>
          </p:cNvPr>
          <p:cNvCxnSpPr>
            <a:cxnSpLocks/>
          </p:cNvCxnSpPr>
          <p:nvPr/>
        </p:nvCxnSpPr>
        <p:spPr>
          <a:xfrm>
            <a:off x="4254557" y="5204208"/>
            <a:ext cx="0" cy="215153"/>
          </a:xfrm>
          <a:prstGeom prst="line">
            <a:avLst/>
          </a:prstGeom>
          <a:ln w="31750">
            <a:solidFill>
              <a:srgbClr val="25788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0D1E5CE-9758-2708-0143-ED15484A2C61}"/>
              </a:ext>
            </a:extLst>
          </p:cNvPr>
          <p:cNvCxnSpPr>
            <a:cxnSpLocks/>
          </p:cNvCxnSpPr>
          <p:nvPr/>
        </p:nvCxnSpPr>
        <p:spPr>
          <a:xfrm>
            <a:off x="4254557" y="5545793"/>
            <a:ext cx="0" cy="215153"/>
          </a:xfrm>
          <a:prstGeom prst="line">
            <a:avLst/>
          </a:prstGeom>
          <a:ln w="31750">
            <a:solidFill>
              <a:srgbClr val="25788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4926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a:extLst>
            <a:ext uri="{FF2B5EF4-FFF2-40B4-BE49-F238E27FC236}">
              <a16:creationId xmlns:a16="http://schemas.microsoft.com/office/drawing/2014/main" id="{6F7C58D4-DAF5-5932-ADCC-E1796586B8D3}"/>
            </a:ext>
          </a:extLst>
        </p:cNvPr>
        <p:cNvGrpSpPr/>
        <p:nvPr/>
      </p:nvGrpSpPr>
      <p:grpSpPr>
        <a:xfrm>
          <a:off x="0" y="0"/>
          <a:ext cx="0" cy="0"/>
          <a:chOff x="0" y="0"/>
          <a:chExt cx="0" cy="0"/>
        </a:xfrm>
      </p:grpSpPr>
      <p:sp>
        <p:nvSpPr>
          <p:cNvPr id="21" name="Google Shape;391;p21">
            <a:extLst>
              <a:ext uri="{FF2B5EF4-FFF2-40B4-BE49-F238E27FC236}">
                <a16:creationId xmlns:a16="http://schemas.microsoft.com/office/drawing/2014/main" id="{EB075612-BDC0-DF73-E9D9-2CD052578ED8}"/>
              </a:ext>
            </a:extLst>
          </p:cNvPr>
          <p:cNvSpPr/>
          <p:nvPr/>
        </p:nvSpPr>
        <p:spPr>
          <a:xfrm>
            <a:off x="0" y="4261103"/>
            <a:ext cx="12192000" cy="2596895"/>
          </a:xfrm>
          <a:custGeom>
            <a:avLst/>
            <a:gdLst/>
            <a:ahLst/>
            <a:cxnLst/>
            <a:rect l="l" t="t" r="r" b="b"/>
            <a:pathLst>
              <a:path w="20104096" h="7643745" extrusionOk="0">
                <a:moveTo>
                  <a:pt x="0" y="0"/>
                </a:moveTo>
                <a:lnTo>
                  <a:pt x="20104096" y="0"/>
                </a:lnTo>
                <a:lnTo>
                  <a:pt x="20104096" y="7643745"/>
                </a:lnTo>
                <a:lnTo>
                  <a:pt x="0" y="7643745"/>
                </a:lnTo>
                <a:close/>
              </a:path>
            </a:pathLst>
          </a:custGeom>
          <a:solidFill>
            <a:srgbClr val="8ACDC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 name="Rounded Rectangle 48">
            <a:extLst>
              <a:ext uri="{FF2B5EF4-FFF2-40B4-BE49-F238E27FC236}">
                <a16:creationId xmlns:a16="http://schemas.microsoft.com/office/drawing/2014/main" id="{25B2889E-811C-73C4-B5DB-1A0653B39B97}"/>
              </a:ext>
            </a:extLst>
          </p:cNvPr>
          <p:cNvSpPr/>
          <p:nvPr/>
        </p:nvSpPr>
        <p:spPr>
          <a:xfrm>
            <a:off x="784225" y="2310088"/>
            <a:ext cx="3174782" cy="175492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4" name="Title 1">
            <a:extLst>
              <a:ext uri="{FF2B5EF4-FFF2-40B4-BE49-F238E27FC236}">
                <a16:creationId xmlns:a16="http://schemas.microsoft.com/office/drawing/2014/main" id="{9CD060DD-6B52-CE7D-93CE-4BC32B25C4DB}"/>
              </a:ext>
            </a:extLst>
          </p:cNvPr>
          <p:cNvSpPr txBox="1">
            <a:spLocks/>
          </p:cNvSpPr>
          <p:nvPr/>
        </p:nvSpPr>
        <p:spPr>
          <a:xfrm>
            <a:off x="784225" y="671940"/>
            <a:ext cx="5311775" cy="109925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kern="1200">
                <a:solidFill>
                  <a:srgbClr val="FF5F00"/>
                </a:solidFill>
                <a:latin typeface="+mj-lt"/>
                <a:ea typeface="+mj-ea"/>
                <a:cs typeface="+mj-cs"/>
              </a:defRPr>
            </a:lvl1pPr>
          </a:lstStyle>
          <a:p>
            <a:r>
              <a:rPr lang="en-LT"/>
              <a:t>Būdai, kuriais reklama mus siekia paveikti</a:t>
            </a:r>
            <a:endParaRPr lang="en-GB"/>
          </a:p>
        </p:txBody>
      </p:sp>
      <p:sp>
        <p:nvSpPr>
          <p:cNvPr id="3" name="Content Placeholder 2">
            <a:extLst>
              <a:ext uri="{FF2B5EF4-FFF2-40B4-BE49-F238E27FC236}">
                <a16:creationId xmlns:a16="http://schemas.microsoft.com/office/drawing/2014/main" id="{A801255E-A033-864B-1BA8-DE6A9557A545}"/>
              </a:ext>
            </a:extLst>
          </p:cNvPr>
          <p:cNvSpPr>
            <a:spLocks noGrp="1"/>
          </p:cNvSpPr>
          <p:nvPr>
            <p:ph sz="half" idx="1"/>
          </p:nvPr>
        </p:nvSpPr>
        <p:spPr>
          <a:xfrm>
            <a:off x="1296165" y="2736204"/>
            <a:ext cx="2405265" cy="795011"/>
          </a:xfrm>
        </p:spPr>
        <p:txBody>
          <a:bodyPr/>
          <a:lstStyle/>
          <a:p>
            <a:pPr marL="0" indent="0">
              <a:buNone/>
            </a:pPr>
            <a:r>
              <a:rPr lang="en-LT" sz="1800">
                <a:solidFill>
                  <a:srgbClr val="257886"/>
                </a:solidFill>
                <a:latin typeface="Swedbank Headline Bold" panose="02000000000000000000" pitchFamily="2" charset="0"/>
              </a:rPr>
              <a:t>Skatina pozityvias emocijas: </a:t>
            </a:r>
            <a:r>
              <a:rPr lang="en-LT" sz="1800">
                <a:solidFill>
                  <a:srgbClr val="FF5E00"/>
                </a:solidFill>
                <a:latin typeface="Swedbank Headline Bold" panose="02000000000000000000" pitchFamily="2" charset="0"/>
              </a:rPr>
              <a:t>„įsigijęs tai pasijusi laimingas“</a:t>
            </a:r>
          </a:p>
        </p:txBody>
      </p:sp>
      <p:sp>
        <p:nvSpPr>
          <p:cNvPr id="50" name="Rounded Rectangle 49">
            <a:extLst>
              <a:ext uri="{FF2B5EF4-FFF2-40B4-BE49-F238E27FC236}">
                <a16:creationId xmlns:a16="http://schemas.microsoft.com/office/drawing/2014/main" id="{93E188ED-A15E-B910-17EB-99EB208A7B9A}"/>
              </a:ext>
            </a:extLst>
          </p:cNvPr>
          <p:cNvSpPr/>
          <p:nvPr/>
        </p:nvSpPr>
        <p:spPr>
          <a:xfrm>
            <a:off x="784225" y="4431135"/>
            <a:ext cx="3174782" cy="175492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51" name="Content Placeholder 2">
            <a:extLst>
              <a:ext uri="{FF2B5EF4-FFF2-40B4-BE49-F238E27FC236}">
                <a16:creationId xmlns:a16="http://schemas.microsoft.com/office/drawing/2014/main" id="{FFDF6382-FF88-9E1A-DB3D-0092A3D027E6}"/>
              </a:ext>
            </a:extLst>
          </p:cNvPr>
          <p:cNvSpPr txBox="1">
            <a:spLocks/>
          </p:cNvSpPr>
          <p:nvPr/>
        </p:nvSpPr>
        <p:spPr>
          <a:xfrm>
            <a:off x="1167376" y="5028280"/>
            <a:ext cx="2662842" cy="546859"/>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en-LT" sz="1800">
                <a:solidFill>
                  <a:srgbClr val="257886"/>
                </a:solidFill>
                <a:latin typeface="Swedbank Headline Bold" panose="02000000000000000000" pitchFamily="2" charset="0"/>
              </a:rPr>
              <a:t>Daro spaudimą mums: </a:t>
            </a:r>
            <a:r>
              <a:rPr lang="en-LT" sz="1800">
                <a:solidFill>
                  <a:srgbClr val="FF5E00"/>
                </a:solidFill>
                <a:latin typeface="Swedbank Headline Bold" panose="02000000000000000000" pitchFamily="2" charset="0"/>
              </a:rPr>
              <a:t>„visi tai naudoja!“</a:t>
            </a:r>
          </a:p>
        </p:txBody>
      </p:sp>
      <p:sp>
        <p:nvSpPr>
          <p:cNvPr id="52" name="Rounded Rectangle 51">
            <a:extLst>
              <a:ext uri="{FF2B5EF4-FFF2-40B4-BE49-F238E27FC236}">
                <a16:creationId xmlns:a16="http://schemas.microsoft.com/office/drawing/2014/main" id="{B8E47A94-093E-3126-2D6D-395C5A25ECBF}"/>
              </a:ext>
            </a:extLst>
          </p:cNvPr>
          <p:cNvSpPr/>
          <p:nvPr/>
        </p:nvSpPr>
        <p:spPr>
          <a:xfrm>
            <a:off x="4342158" y="2310088"/>
            <a:ext cx="3174782" cy="175492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53" name="Content Placeholder 2">
            <a:extLst>
              <a:ext uri="{FF2B5EF4-FFF2-40B4-BE49-F238E27FC236}">
                <a16:creationId xmlns:a16="http://schemas.microsoft.com/office/drawing/2014/main" id="{2B6D90BF-BBC4-5653-76D9-CED4A0A1D79A}"/>
              </a:ext>
            </a:extLst>
          </p:cNvPr>
          <p:cNvSpPr txBox="1">
            <a:spLocks/>
          </p:cNvSpPr>
          <p:nvPr/>
        </p:nvSpPr>
        <p:spPr>
          <a:xfrm>
            <a:off x="4662523" y="2770090"/>
            <a:ext cx="2662842" cy="795011"/>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en-LT" sz="1800">
                <a:solidFill>
                  <a:srgbClr val="257886"/>
                </a:solidFill>
                <a:latin typeface="Swedbank Headline Bold" panose="02000000000000000000" pitchFamily="2" charset="0"/>
              </a:rPr>
              <a:t>Pasitelkia įžymybę: </a:t>
            </a:r>
            <a:r>
              <a:rPr lang="en-LT" sz="1800">
                <a:solidFill>
                  <a:srgbClr val="FF5E00"/>
                </a:solidFill>
                <a:latin typeface="Swedbank Headline Bold" panose="02000000000000000000" pitchFamily="2" charset="0"/>
              </a:rPr>
              <a:t>„jeigu tuo naudojasi jis ar ji, to būtinai reikia ir tau“</a:t>
            </a:r>
          </a:p>
        </p:txBody>
      </p:sp>
      <p:sp>
        <p:nvSpPr>
          <p:cNvPr id="54" name="Rounded Rectangle 53">
            <a:extLst>
              <a:ext uri="{FF2B5EF4-FFF2-40B4-BE49-F238E27FC236}">
                <a16:creationId xmlns:a16="http://schemas.microsoft.com/office/drawing/2014/main" id="{3B5F04F5-E549-421C-FF06-FB86F37E893E}"/>
              </a:ext>
            </a:extLst>
          </p:cNvPr>
          <p:cNvSpPr/>
          <p:nvPr/>
        </p:nvSpPr>
        <p:spPr>
          <a:xfrm>
            <a:off x="4342158" y="4431135"/>
            <a:ext cx="3174782" cy="175492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55" name="Content Placeholder 2">
            <a:extLst>
              <a:ext uri="{FF2B5EF4-FFF2-40B4-BE49-F238E27FC236}">
                <a16:creationId xmlns:a16="http://schemas.microsoft.com/office/drawing/2014/main" id="{D1DEDDD9-8F16-FB39-0CDD-9DECE124CBED}"/>
              </a:ext>
            </a:extLst>
          </p:cNvPr>
          <p:cNvSpPr txBox="1">
            <a:spLocks/>
          </p:cNvSpPr>
          <p:nvPr/>
        </p:nvSpPr>
        <p:spPr>
          <a:xfrm>
            <a:off x="4726917" y="4904205"/>
            <a:ext cx="2534054" cy="795011"/>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en-LT" sz="1800">
                <a:solidFill>
                  <a:srgbClr val="257886"/>
                </a:solidFill>
                <a:latin typeface="Swedbank Headline Bold" panose="02000000000000000000" pitchFamily="2" charset="0"/>
              </a:rPr>
              <a:t>Propaguoja tam tikrą gyvenimo būdą: </a:t>
            </a:r>
            <a:r>
              <a:rPr lang="en-LT" sz="1800">
                <a:solidFill>
                  <a:srgbClr val="FF5E00"/>
                </a:solidFill>
                <a:latin typeface="Swedbank Headline Bold" panose="02000000000000000000" pitchFamily="2" charset="0"/>
              </a:rPr>
              <a:t>„tai yra tavo dalis“</a:t>
            </a:r>
          </a:p>
        </p:txBody>
      </p:sp>
      <p:sp>
        <p:nvSpPr>
          <p:cNvPr id="56" name="Rounded Rectangle 55">
            <a:extLst>
              <a:ext uri="{FF2B5EF4-FFF2-40B4-BE49-F238E27FC236}">
                <a16:creationId xmlns:a16="http://schemas.microsoft.com/office/drawing/2014/main" id="{944BE059-5753-C453-F1E9-32FBDF8E9F5C}"/>
              </a:ext>
            </a:extLst>
          </p:cNvPr>
          <p:cNvSpPr/>
          <p:nvPr/>
        </p:nvSpPr>
        <p:spPr>
          <a:xfrm>
            <a:off x="8028880" y="2268728"/>
            <a:ext cx="3174782" cy="175492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57" name="Content Placeholder 2">
            <a:extLst>
              <a:ext uri="{FF2B5EF4-FFF2-40B4-BE49-F238E27FC236}">
                <a16:creationId xmlns:a16="http://schemas.microsoft.com/office/drawing/2014/main" id="{8A68E4DE-56E5-92C6-80FD-E55AC17FCE32}"/>
              </a:ext>
            </a:extLst>
          </p:cNvPr>
          <p:cNvSpPr txBox="1">
            <a:spLocks/>
          </p:cNvSpPr>
          <p:nvPr/>
        </p:nvSpPr>
        <p:spPr>
          <a:xfrm>
            <a:off x="8540820" y="2717040"/>
            <a:ext cx="2401707" cy="795011"/>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en-LT" sz="1800">
                <a:solidFill>
                  <a:srgbClr val="257886"/>
                </a:solidFill>
                <a:latin typeface="Swedbank Headline Bold" panose="02000000000000000000" pitchFamily="2" charset="0"/>
              </a:rPr>
              <a:t>Ypatingos sąlygos: </a:t>
            </a:r>
            <a:r>
              <a:rPr lang="en-LT" sz="1800">
                <a:solidFill>
                  <a:srgbClr val="FF5E00"/>
                </a:solidFill>
                <a:latin typeface="Swedbank Headline Bold" panose="02000000000000000000" pitchFamily="2" charset="0"/>
              </a:rPr>
              <a:t>„tokia nuolaida galioja tik ribotą laiką“</a:t>
            </a:r>
          </a:p>
        </p:txBody>
      </p:sp>
      <p:sp>
        <p:nvSpPr>
          <p:cNvPr id="58" name="Rounded Rectangle 57">
            <a:extLst>
              <a:ext uri="{FF2B5EF4-FFF2-40B4-BE49-F238E27FC236}">
                <a16:creationId xmlns:a16="http://schemas.microsoft.com/office/drawing/2014/main" id="{53CFAAD3-248B-B665-4857-3E62F6DD138F}"/>
              </a:ext>
            </a:extLst>
          </p:cNvPr>
          <p:cNvSpPr/>
          <p:nvPr/>
        </p:nvSpPr>
        <p:spPr>
          <a:xfrm>
            <a:off x="8028880" y="4389775"/>
            <a:ext cx="3174782" cy="175492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59" name="Content Placeholder 2">
            <a:extLst>
              <a:ext uri="{FF2B5EF4-FFF2-40B4-BE49-F238E27FC236}">
                <a16:creationId xmlns:a16="http://schemas.microsoft.com/office/drawing/2014/main" id="{8B80ABD6-CCC8-C146-87E0-453E690D1944}"/>
              </a:ext>
            </a:extLst>
          </p:cNvPr>
          <p:cNvSpPr txBox="1">
            <a:spLocks/>
          </p:cNvSpPr>
          <p:nvPr/>
        </p:nvSpPr>
        <p:spPr>
          <a:xfrm>
            <a:off x="8408473" y="4823911"/>
            <a:ext cx="2534054" cy="795011"/>
          </a:xfrm>
          <a:prstGeom prst="rect">
            <a:avLst/>
          </a:prstGeom>
        </p:spPr>
        <p:txBody>
          <a:bodyPr vert="horz" lIns="0" tIns="0" rIns="0" bIns="0" rtlCol="0">
            <a:noAutofit/>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en-LT" sz="1800">
                <a:solidFill>
                  <a:srgbClr val="257886"/>
                </a:solidFill>
                <a:latin typeface="Swedbank Headline Bold" panose="02000000000000000000" pitchFamily="2" charset="0"/>
              </a:rPr>
              <a:t>Sprendžia problemą: </a:t>
            </a:r>
            <a:r>
              <a:rPr lang="en-LT" sz="1800">
                <a:solidFill>
                  <a:srgbClr val="FF5E00"/>
                </a:solidFill>
                <a:latin typeface="Swedbank Headline Bold" panose="02000000000000000000" pitchFamily="2" charset="0"/>
              </a:rPr>
              <a:t>„padėsime išspręsti tau aktualų klausimą“</a:t>
            </a:r>
          </a:p>
        </p:txBody>
      </p:sp>
      <p:sp>
        <p:nvSpPr>
          <p:cNvPr id="69" name="Google Shape;43;p7">
            <a:extLst>
              <a:ext uri="{FF2B5EF4-FFF2-40B4-BE49-F238E27FC236}">
                <a16:creationId xmlns:a16="http://schemas.microsoft.com/office/drawing/2014/main" id="{5B9CD2FD-9C98-AFC2-3310-92A3DB135086}"/>
              </a:ext>
            </a:extLst>
          </p:cNvPr>
          <p:cNvSpPr/>
          <p:nvPr/>
        </p:nvSpPr>
        <p:spPr>
          <a:xfrm rot="16200000">
            <a:off x="10858149" y="673930"/>
            <a:ext cx="1099253" cy="732686"/>
          </a:xfrm>
          <a:custGeom>
            <a:avLst/>
            <a:gdLst/>
            <a:ahLst/>
            <a:cxnLst/>
            <a:rect l="l" t="t" r="r" b="b"/>
            <a:pathLst>
              <a:path w="1570989" h="1047115" extrusionOk="0">
                <a:moveTo>
                  <a:pt x="523544" y="523544"/>
                </a:moveTo>
                <a:lnTo>
                  <a:pt x="521411" y="475894"/>
                </a:lnTo>
                <a:lnTo>
                  <a:pt x="515112" y="429437"/>
                </a:lnTo>
                <a:lnTo>
                  <a:pt x="504850" y="384365"/>
                </a:lnTo>
                <a:lnTo>
                  <a:pt x="490791" y="340868"/>
                </a:lnTo>
                <a:lnTo>
                  <a:pt x="473138" y="299110"/>
                </a:lnTo>
                <a:lnTo>
                  <a:pt x="452069" y="259295"/>
                </a:lnTo>
                <a:lnTo>
                  <a:pt x="427761" y="221615"/>
                </a:lnTo>
                <a:lnTo>
                  <a:pt x="400418" y="186232"/>
                </a:lnTo>
                <a:lnTo>
                  <a:pt x="370205" y="153339"/>
                </a:lnTo>
                <a:lnTo>
                  <a:pt x="337312" y="123126"/>
                </a:lnTo>
                <a:lnTo>
                  <a:pt x="301929" y="95783"/>
                </a:lnTo>
                <a:lnTo>
                  <a:pt x="264248" y="71475"/>
                </a:lnTo>
                <a:lnTo>
                  <a:pt x="224434" y="50406"/>
                </a:lnTo>
                <a:lnTo>
                  <a:pt x="182689" y="32753"/>
                </a:lnTo>
                <a:lnTo>
                  <a:pt x="139179" y="18694"/>
                </a:lnTo>
                <a:lnTo>
                  <a:pt x="94107" y="8432"/>
                </a:lnTo>
                <a:lnTo>
                  <a:pt x="47663" y="2133"/>
                </a:lnTo>
                <a:lnTo>
                  <a:pt x="0" y="0"/>
                </a:lnTo>
                <a:lnTo>
                  <a:pt x="0" y="1047089"/>
                </a:lnTo>
                <a:lnTo>
                  <a:pt x="47663" y="1044943"/>
                </a:lnTo>
                <a:lnTo>
                  <a:pt x="94107" y="1038656"/>
                </a:lnTo>
                <a:lnTo>
                  <a:pt x="139179" y="1028382"/>
                </a:lnTo>
                <a:lnTo>
                  <a:pt x="182689" y="1014336"/>
                </a:lnTo>
                <a:lnTo>
                  <a:pt x="224434" y="996683"/>
                </a:lnTo>
                <a:lnTo>
                  <a:pt x="264248" y="975601"/>
                </a:lnTo>
                <a:lnTo>
                  <a:pt x="301929" y="951306"/>
                </a:lnTo>
                <a:lnTo>
                  <a:pt x="337312" y="923950"/>
                </a:lnTo>
                <a:lnTo>
                  <a:pt x="370205" y="893749"/>
                </a:lnTo>
                <a:lnTo>
                  <a:pt x="400418" y="860856"/>
                </a:lnTo>
                <a:lnTo>
                  <a:pt x="427761" y="825474"/>
                </a:lnTo>
                <a:lnTo>
                  <a:pt x="452069" y="787781"/>
                </a:lnTo>
                <a:lnTo>
                  <a:pt x="473138" y="747966"/>
                </a:lnTo>
                <a:lnTo>
                  <a:pt x="490791" y="706221"/>
                </a:lnTo>
                <a:lnTo>
                  <a:pt x="504850" y="662724"/>
                </a:lnTo>
                <a:lnTo>
                  <a:pt x="515112" y="617651"/>
                </a:lnTo>
                <a:lnTo>
                  <a:pt x="521411" y="571195"/>
                </a:lnTo>
                <a:lnTo>
                  <a:pt x="523544" y="523544"/>
                </a:lnTo>
                <a:close/>
              </a:path>
              <a:path w="1570989" h="1047115" extrusionOk="0">
                <a:moveTo>
                  <a:pt x="1047089" y="523544"/>
                </a:moveTo>
                <a:lnTo>
                  <a:pt x="1044956" y="475894"/>
                </a:lnTo>
                <a:lnTo>
                  <a:pt x="1038656" y="429437"/>
                </a:lnTo>
                <a:lnTo>
                  <a:pt x="1028395" y="384365"/>
                </a:lnTo>
                <a:lnTo>
                  <a:pt x="1014336" y="340868"/>
                </a:lnTo>
                <a:lnTo>
                  <a:pt x="996683" y="299110"/>
                </a:lnTo>
                <a:lnTo>
                  <a:pt x="975614" y="259295"/>
                </a:lnTo>
                <a:lnTo>
                  <a:pt x="951306" y="221615"/>
                </a:lnTo>
                <a:lnTo>
                  <a:pt x="923963" y="186232"/>
                </a:lnTo>
                <a:lnTo>
                  <a:pt x="893749" y="153339"/>
                </a:lnTo>
                <a:lnTo>
                  <a:pt x="860856" y="123126"/>
                </a:lnTo>
                <a:lnTo>
                  <a:pt x="825474" y="95783"/>
                </a:lnTo>
                <a:lnTo>
                  <a:pt x="787793" y="71475"/>
                </a:lnTo>
                <a:lnTo>
                  <a:pt x="747979" y="50406"/>
                </a:lnTo>
                <a:lnTo>
                  <a:pt x="706234" y="32753"/>
                </a:lnTo>
                <a:lnTo>
                  <a:pt x="662724" y="18694"/>
                </a:lnTo>
                <a:lnTo>
                  <a:pt x="617651" y="8432"/>
                </a:lnTo>
                <a:lnTo>
                  <a:pt x="571207" y="2133"/>
                </a:lnTo>
                <a:lnTo>
                  <a:pt x="523544" y="0"/>
                </a:lnTo>
                <a:lnTo>
                  <a:pt x="523544" y="523544"/>
                </a:lnTo>
                <a:lnTo>
                  <a:pt x="523544" y="1047089"/>
                </a:lnTo>
                <a:lnTo>
                  <a:pt x="571207" y="1044943"/>
                </a:lnTo>
                <a:lnTo>
                  <a:pt x="617651" y="1038656"/>
                </a:lnTo>
                <a:lnTo>
                  <a:pt x="662724" y="1028382"/>
                </a:lnTo>
                <a:lnTo>
                  <a:pt x="706234" y="1014336"/>
                </a:lnTo>
                <a:lnTo>
                  <a:pt x="747979" y="996683"/>
                </a:lnTo>
                <a:lnTo>
                  <a:pt x="787793" y="975601"/>
                </a:lnTo>
                <a:lnTo>
                  <a:pt x="825474" y="951306"/>
                </a:lnTo>
                <a:lnTo>
                  <a:pt x="860856" y="923950"/>
                </a:lnTo>
                <a:lnTo>
                  <a:pt x="893749" y="893749"/>
                </a:lnTo>
                <a:lnTo>
                  <a:pt x="923963" y="860856"/>
                </a:lnTo>
                <a:lnTo>
                  <a:pt x="951306" y="825474"/>
                </a:lnTo>
                <a:lnTo>
                  <a:pt x="975614" y="787781"/>
                </a:lnTo>
                <a:lnTo>
                  <a:pt x="996683" y="747966"/>
                </a:lnTo>
                <a:lnTo>
                  <a:pt x="1014336" y="706221"/>
                </a:lnTo>
                <a:lnTo>
                  <a:pt x="1028395" y="662724"/>
                </a:lnTo>
                <a:lnTo>
                  <a:pt x="1038656" y="617651"/>
                </a:lnTo>
                <a:lnTo>
                  <a:pt x="1044956" y="571195"/>
                </a:lnTo>
                <a:lnTo>
                  <a:pt x="1047089" y="523544"/>
                </a:lnTo>
                <a:close/>
              </a:path>
              <a:path w="1570989" h="1047115" extrusionOk="0">
                <a:moveTo>
                  <a:pt x="1570634" y="523544"/>
                </a:moveTo>
                <a:lnTo>
                  <a:pt x="1568500" y="475894"/>
                </a:lnTo>
                <a:lnTo>
                  <a:pt x="1562201" y="429437"/>
                </a:lnTo>
                <a:lnTo>
                  <a:pt x="1551940" y="384365"/>
                </a:lnTo>
                <a:lnTo>
                  <a:pt x="1537881" y="340868"/>
                </a:lnTo>
                <a:lnTo>
                  <a:pt x="1520228" y="299110"/>
                </a:lnTo>
                <a:lnTo>
                  <a:pt x="1499158" y="259295"/>
                </a:lnTo>
                <a:lnTo>
                  <a:pt x="1474851" y="221615"/>
                </a:lnTo>
                <a:lnTo>
                  <a:pt x="1447507" y="186232"/>
                </a:lnTo>
                <a:lnTo>
                  <a:pt x="1417294" y="153339"/>
                </a:lnTo>
                <a:lnTo>
                  <a:pt x="1384401" y="123126"/>
                </a:lnTo>
                <a:lnTo>
                  <a:pt x="1349019" y="95783"/>
                </a:lnTo>
                <a:lnTo>
                  <a:pt x="1311338" y="71475"/>
                </a:lnTo>
                <a:lnTo>
                  <a:pt x="1271524" y="50406"/>
                </a:lnTo>
                <a:lnTo>
                  <a:pt x="1229779" y="32753"/>
                </a:lnTo>
                <a:lnTo>
                  <a:pt x="1186268" y="18694"/>
                </a:lnTo>
                <a:lnTo>
                  <a:pt x="1141196" y="8432"/>
                </a:lnTo>
                <a:lnTo>
                  <a:pt x="1094752" y="2133"/>
                </a:lnTo>
                <a:lnTo>
                  <a:pt x="1047089" y="0"/>
                </a:lnTo>
                <a:lnTo>
                  <a:pt x="1047089" y="523544"/>
                </a:lnTo>
                <a:lnTo>
                  <a:pt x="1047089" y="1047089"/>
                </a:lnTo>
                <a:lnTo>
                  <a:pt x="1094752" y="1044943"/>
                </a:lnTo>
                <a:lnTo>
                  <a:pt x="1141196" y="1038656"/>
                </a:lnTo>
                <a:lnTo>
                  <a:pt x="1186268" y="1028382"/>
                </a:lnTo>
                <a:lnTo>
                  <a:pt x="1229779" y="1014336"/>
                </a:lnTo>
                <a:lnTo>
                  <a:pt x="1271524" y="996683"/>
                </a:lnTo>
                <a:lnTo>
                  <a:pt x="1311338" y="975601"/>
                </a:lnTo>
                <a:lnTo>
                  <a:pt x="1349019" y="951306"/>
                </a:lnTo>
                <a:lnTo>
                  <a:pt x="1384401" y="923950"/>
                </a:lnTo>
                <a:lnTo>
                  <a:pt x="1417294" y="893749"/>
                </a:lnTo>
                <a:lnTo>
                  <a:pt x="1447507" y="860856"/>
                </a:lnTo>
                <a:lnTo>
                  <a:pt x="1474851" y="825474"/>
                </a:lnTo>
                <a:lnTo>
                  <a:pt x="1499158" y="787781"/>
                </a:lnTo>
                <a:lnTo>
                  <a:pt x="1520228" y="747966"/>
                </a:lnTo>
                <a:lnTo>
                  <a:pt x="1537881" y="706221"/>
                </a:lnTo>
                <a:lnTo>
                  <a:pt x="1551940" y="662724"/>
                </a:lnTo>
                <a:lnTo>
                  <a:pt x="1562201" y="617651"/>
                </a:lnTo>
                <a:lnTo>
                  <a:pt x="1568500" y="571195"/>
                </a:lnTo>
                <a:lnTo>
                  <a:pt x="1570634" y="523544"/>
                </a:lnTo>
                <a:close/>
              </a:path>
            </a:pathLst>
          </a:custGeom>
          <a:solidFill>
            <a:srgbClr val="FF5E00"/>
          </a:solidFill>
          <a:ln>
            <a:noFill/>
          </a:ln>
        </p:spPr>
        <p:txBody>
          <a:bodyPr spcFirstLastPara="1" wrap="square" lIns="0" tIns="0" rIns="0" bIns="0" anchor="t" anchorCtr="0">
            <a:noAutofit/>
          </a:bodyPr>
          <a:lstStyle/>
          <a:p>
            <a:endParaRPr lang="en-US" sz="849">
              <a:solidFill>
                <a:srgbClr val="000000"/>
              </a:solidFill>
              <a:latin typeface="Swedbank Headline Bold" panose="02000000000000000000" pitchFamily="2" charset="0"/>
              <a:ea typeface="Arial"/>
              <a:cs typeface="Arial"/>
              <a:sym typeface="Arial"/>
            </a:endParaRPr>
          </a:p>
        </p:txBody>
      </p:sp>
      <p:sp>
        <p:nvSpPr>
          <p:cNvPr id="72" name="Google Shape;43;p7">
            <a:extLst>
              <a:ext uri="{FF2B5EF4-FFF2-40B4-BE49-F238E27FC236}">
                <a16:creationId xmlns:a16="http://schemas.microsoft.com/office/drawing/2014/main" id="{CCF98004-C5BC-BEB6-85FD-D1241E380EEE}"/>
              </a:ext>
            </a:extLst>
          </p:cNvPr>
          <p:cNvSpPr/>
          <p:nvPr/>
        </p:nvSpPr>
        <p:spPr>
          <a:xfrm>
            <a:off x="234598" y="5845210"/>
            <a:ext cx="1099253" cy="732686"/>
          </a:xfrm>
          <a:custGeom>
            <a:avLst/>
            <a:gdLst/>
            <a:ahLst/>
            <a:cxnLst/>
            <a:rect l="l" t="t" r="r" b="b"/>
            <a:pathLst>
              <a:path w="1570989" h="1047115" extrusionOk="0">
                <a:moveTo>
                  <a:pt x="523544" y="523544"/>
                </a:moveTo>
                <a:lnTo>
                  <a:pt x="521411" y="475894"/>
                </a:lnTo>
                <a:lnTo>
                  <a:pt x="515112" y="429437"/>
                </a:lnTo>
                <a:lnTo>
                  <a:pt x="504850" y="384365"/>
                </a:lnTo>
                <a:lnTo>
                  <a:pt x="490791" y="340868"/>
                </a:lnTo>
                <a:lnTo>
                  <a:pt x="473138" y="299110"/>
                </a:lnTo>
                <a:lnTo>
                  <a:pt x="452069" y="259295"/>
                </a:lnTo>
                <a:lnTo>
                  <a:pt x="427761" y="221615"/>
                </a:lnTo>
                <a:lnTo>
                  <a:pt x="400418" y="186232"/>
                </a:lnTo>
                <a:lnTo>
                  <a:pt x="370205" y="153339"/>
                </a:lnTo>
                <a:lnTo>
                  <a:pt x="337312" y="123126"/>
                </a:lnTo>
                <a:lnTo>
                  <a:pt x="301929" y="95783"/>
                </a:lnTo>
                <a:lnTo>
                  <a:pt x="264248" y="71475"/>
                </a:lnTo>
                <a:lnTo>
                  <a:pt x="224434" y="50406"/>
                </a:lnTo>
                <a:lnTo>
                  <a:pt x="182689" y="32753"/>
                </a:lnTo>
                <a:lnTo>
                  <a:pt x="139179" y="18694"/>
                </a:lnTo>
                <a:lnTo>
                  <a:pt x="94107" y="8432"/>
                </a:lnTo>
                <a:lnTo>
                  <a:pt x="47663" y="2133"/>
                </a:lnTo>
                <a:lnTo>
                  <a:pt x="0" y="0"/>
                </a:lnTo>
                <a:lnTo>
                  <a:pt x="0" y="1047089"/>
                </a:lnTo>
                <a:lnTo>
                  <a:pt x="47663" y="1044943"/>
                </a:lnTo>
                <a:lnTo>
                  <a:pt x="94107" y="1038656"/>
                </a:lnTo>
                <a:lnTo>
                  <a:pt x="139179" y="1028382"/>
                </a:lnTo>
                <a:lnTo>
                  <a:pt x="182689" y="1014336"/>
                </a:lnTo>
                <a:lnTo>
                  <a:pt x="224434" y="996683"/>
                </a:lnTo>
                <a:lnTo>
                  <a:pt x="264248" y="975601"/>
                </a:lnTo>
                <a:lnTo>
                  <a:pt x="301929" y="951306"/>
                </a:lnTo>
                <a:lnTo>
                  <a:pt x="337312" y="923950"/>
                </a:lnTo>
                <a:lnTo>
                  <a:pt x="370205" y="893749"/>
                </a:lnTo>
                <a:lnTo>
                  <a:pt x="400418" y="860856"/>
                </a:lnTo>
                <a:lnTo>
                  <a:pt x="427761" y="825474"/>
                </a:lnTo>
                <a:lnTo>
                  <a:pt x="452069" y="787781"/>
                </a:lnTo>
                <a:lnTo>
                  <a:pt x="473138" y="747966"/>
                </a:lnTo>
                <a:lnTo>
                  <a:pt x="490791" y="706221"/>
                </a:lnTo>
                <a:lnTo>
                  <a:pt x="504850" y="662724"/>
                </a:lnTo>
                <a:lnTo>
                  <a:pt x="515112" y="617651"/>
                </a:lnTo>
                <a:lnTo>
                  <a:pt x="521411" y="571195"/>
                </a:lnTo>
                <a:lnTo>
                  <a:pt x="523544" y="523544"/>
                </a:lnTo>
                <a:close/>
              </a:path>
              <a:path w="1570989" h="1047115" extrusionOk="0">
                <a:moveTo>
                  <a:pt x="1047089" y="523544"/>
                </a:moveTo>
                <a:lnTo>
                  <a:pt x="1044956" y="475894"/>
                </a:lnTo>
                <a:lnTo>
                  <a:pt x="1038656" y="429437"/>
                </a:lnTo>
                <a:lnTo>
                  <a:pt x="1028395" y="384365"/>
                </a:lnTo>
                <a:lnTo>
                  <a:pt x="1014336" y="340868"/>
                </a:lnTo>
                <a:lnTo>
                  <a:pt x="996683" y="299110"/>
                </a:lnTo>
                <a:lnTo>
                  <a:pt x="975614" y="259295"/>
                </a:lnTo>
                <a:lnTo>
                  <a:pt x="951306" y="221615"/>
                </a:lnTo>
                <a:lnTo>
                  <a:pt x="923963" y="186232"/>
                </a:lnTo>
                <a:lnTo>
                  <a:pt x="893749" y="153339"/>
                </a:lnTo>
                <a:lnTo>
                  <a:pt x="860856" y="123126"/>
                </a:lnTo>
                <a:lnTo>
                  <a:pt x="825474" y="95783"/>
                </a:lnTo>
                <a:lnTo>
                  <a:pt x="787793" y="71475"/>
                </a:lnTo>
                <a:lnTo>
                  <a:pt x="747979" y="50406"/>
                </a:lnTo>
                <a:lnTo>
                  <a:pt x="706234" y="32753"/>
                </a:lnTo>
                <a:lnTo>
                  <a:pt x="662724" y="18694"/>
                </a:lnTo>
                <a:lnTo>
                  <a:pt x="617651" y="8432"/>
                </a:lnTo>
                <a:lnTo>
                  <a:pt x="571207" y="2133"/>
                </a:lnTo>
                <a:lnTo>
                  <a:pt x="523544" y="0"/>
                </a:lnTo>
                <a:lnTo>
                  <a:pt x="523544" y="523544"/>
                </a:lnTo>
                <a:lnTo>
                  <a:pt x="523544" y="1047089"/>
                </a:lnTo>
                <a:lnTo>
                  <a:pt x="571207" y="1044943"/>
                </a:lnTo>
                <a:lnTo>
                  <a:pt x="617651" y="1038656"/>
                </a:lnTo>
                <a:lnTo>
                  <a:pt x="662724" y="1028382"/>
                </a:lnTo>
                <a:lnTo>
                  <a:pt x="706234" y="1014336"/>
                </a:lnTo>
                <a:lnTo>
                  <a:pt x="747979" y="996683"/>
                </a:lnTo>
                <a:lnTo>
                  <a:pt x="787793" y="975601"/>
                </a:lnTo>
                <a:lnTo>
                  <a:pt x="825474" y="951306"/>
                </a:lnTo>
                <a:lnTo>
                  <a:pt x="860856" y="923950"/>
                </a:lnTo>
                <a:lnTo>
                  <a:pt x="893749" y="893749"/>
                </a:lnTo>
                <a:lnTo>
                  <a:pt x="923963" y="860856"/>
                </a:lnTo>
                <a:lnTo>
                  <a:pt x="951306" y="825474"/>
                </a:lnTo>
                <a:lnTo>
                  <a:pt x="975614" y="787781"/>
                </a:lnTo>
                <a:lnTo>
                  <a:pt x="996683" y="747966"/>
                </a:lnTo>
                <a:lnTo>
                  <a:pt x="1014336" y="706221"/>
                </a:lnTo>
                <a:lnTo>
                  <a:pt x="1028395" y="662724"/>
                </a:lnTo>
                <a:lnTo>
                  <a:pt x="1038656" y="617651"/>
                </a:lnTo>
                <a:lnTo>
                  <a:pt x="1044956" y="571195"/>
                </a:lnTo>
                <a:lnTo>
                  <a:pt x="1047089" y="523544"/>
                </a:lnTo>
                <a:close/>
              </a:path>
              <a:path w="1570989" h="1047115" extrusionOk="0">
                <a:moveTo>
                  <a:pt x="1570634" y="523544"/>
                </a:moveTo>
                <a:lnTo>
                  <a:pt x="1568500" y="475894"/>
                </a:lnTo>
                <a:lnTo>
                  <a:pt x="1562201" y="429437"/>
                </a:lnTo>
                <a:lnTo>
                  <a:pt x="1551940" y="384365"/>
                </a:lnTo>
                <a:lnTo>
                  <a:pt x="1537881" y="340868"/>
                </a:lnTo>
                <a:lnTo>
                  <a:pt x="1520228" y="299110"/>
                </a:lnTo>
                <a:lnTo>
                  <a:pt x="1499158" y="259295"/>
                </a:lnTo>
                <a:lnTo>
                  <a:pt x="1474851" y="221615"/>
                </a:lnTo>
                <a:lnTo>
                  <a:pt x="1447507" y="186232"/>
                </a:lnTo>
                <a:lnTo>
                  <a:pt x="1417294" y="153339"/>
                </a:lnTo>
                <a:lnTo>
                  <a:pt x="1384401" y="123126"/>
                </a:lnTo>
                <a:lnTo>
                  <a:pt x="1349019" y="95783"/>
                </a:lnTo>
                <a:lnTo>
                  <a:pt x="1311338" y="71475"/>
                </a:lnTo>
                <a:lnTo>
                  <a:pt x="1271524" y="50406"/>
                </a:lnTo>
                <a:lnTo>
                  <a:pt x="1229779" y="32753"/>
                </a:lnTo>
                <a:lnTo>
                  <a:pt x="1186268" y="18694"/>
                </a:lnTo>
                <a:lnTo>
                  <a:pt x="1141196" y="8432"/>
                </a:lnTo>
                <a:lnTo>
                  <a:pt x="1094752" y="2133"/>
                </a:lnTo>
                <a:lnTo>
                  <a:pt x="1047089" y="0"/>
                </a:lnTo>
                <a:lnTo>
                  <a:pt x="1047089" y="523544"/>
                </a:lnTo>
                <a:lnTo>
                  <a:pt x="1047089" y="1047089"/>
                </a:lnTo>
                <a:lnTo>
                  <a:pt x="1094752" y="1044943"/>
                </a:lnTo>
                <a:lnTo>
                  <a:pt x="1141196" y="1038656"/>
                </a:lnTo>
                <a:lnTo>
                  <a:pt x="1186268" y="1028382"/>
                </a:lnTo>
                <a:lnTo>
                  <a:pt x="1229779" y="1014336"/>
                </a:lnTo>
                <a:lnTo>
                  <a:pt x="1271524" y="996683"/>
                </a:lnTo>
                <a:lnTo>
                  <a:pt x="1311338" y="975601"/>
                </a:lnTo>
                <a:lnTo>
                  <a:pt x="1349019" y="951306"/>
                </a:lnTo>
                <a:lnTo>
                  <a:pt x="1384401" y="923950"/>
                </a:lnTo>
                <a:lnTo>
                  <a:pt x="1417294" y="893749"/>
                </a:lnTo>
                <a:lnTo>
                  <a:pt x="1447507" y="860856"/>
                </a:lnTo>
                <a:lnTo>
                  <a:pt x="1474851" y="825474"/>
                </a:lnTo>
                <a:lnTo>
                  <a:pt x="1499158" y="787781"/>
                </a:lnTo>
                <a:lnTo>
                  <a:pt x="1520228" y="747966"/>
                </a:lnTo>
                <a:lnTo>
                  <a:pt x="1537881" y="706221"/>
                </a:lnTo>
                <a:lnTo>
                  <a:pt x="1551940" y="662724"/>
                </a:lnTo>
                <a:lnTo>
                  <a:pt x="1562201" y="617651"/>
                </a:lnTo>
                <a:lnTo>
                  <a:pt x="1568500" y="571195"/>
                </a:lnTo>
                <a:lnTo>
                  <a:pt x="1570634" y="523544"/>
                </a:lnTo>
                <a:close/>
              </a:path>
            </a:pathLst>
          </a:custGeom>
          <a:solidFill>
            <a:srgbClr val="257886"/>
          </a:solidFill>
          <a:ln>
            <a:noFill/>
          </a:ln>
        </p:spPr>
        <p:txBody>
          <a:bodyPr spcFirstLastPara="1" wrap="square" lIns="0" tIns="0" rIns="0" bIns="0" anchor="t" anchorCtr="0">
            <a:noAutofit/>
          </a:bodyPr>
          <a:lstStyle/>
          <a:p>
            <a:endParaRPr lang="en-US" sz="849">
              <a:solidFill>
                <a:srgbClr val="000000"/>
              </a:solidFill>
              <a:latin typeface="Swedbank Headline Bold" panose="02000000000000000000" pitchFamily="2" charset="0"/>
              <a:ea typeface="Arial"/>
              <a:cs typeface="Arial"/>
              <a:sym typeface="Arial"/>
            </a:endParaRPr>
          </a:p>
        </p:txBody>
      </p:sp>
    </p:spTree>
    <p:extLst>
      <p:ext uri="{BB962C8B-B14F-4D97-AF65-F5344CB8AC3E}">
        <p14:creationId xmlns:p14="http://schemas.microsoft.com/office/powerpoint/2010/main" val="2100879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p:cNvGrpSpPr/>
        <p:nvPr/>
      </p:nvGrpSpPr>
      <p:grpSpPr>
        <a:xfrm>
          <a:off x="0" y="0"/>
          <a:ext cx="0" cy="0"/>
          <a:chOff x="0" y="0"/>
          <a:chExt cx="0" cy="0"/>
        </a:xfrm>
      </p:grpSpPr>
      <p:pic>
        <p:nvPicPr>
          <p:cNvPr id="3" name="Online Media 2" descr="Mokonomika+ | Reklamos poveikio būdai: pozityvių emocijų skatinimas">
            <a:hlinkClick r:id="" action="ppaction://media"/>
            <a:extLst>
              <a:ext uri="{FF2B5EF4-FFF2-40B4-BE49-F238E27FC236}">
                <a16:creationId xmlns:a16="http://schemas.microsoft.com/office/drawing/2014/main" id="{D71F5C50-0CBF-FF59-41E2-2D5E3A31ED20}"/>
              </a:ext>
            </a:extLst>
          </p:cNvPr>
          <p:cNvPicPr>
            <a:picLocks noRot="1" noChangeAspect="1"/>
          </p:cNvPicPr>
          <p:nvPr>
            <a:videoFile r:link="rId1"/>
          </p:nvPr>
        </p:nvPicPr>
        <p:blipFill>
          <a:blip r:embed="rId4"/>
          <a:srcRect l="10" t="112" r="-136" b="-667"/>
          <a:stretch>
            <a:fillRect/>
          </a:stretch>
        </p:blipFill>
        <p:spPr>
          <a:xfrm>
            <a:off x="-154740" y="-108613"/>
            <a:ext cx="12501481" cy="7075225"/>
          </a:xfrm>
          <a:prstGeom prst="rect">
            <a:avLst/>
          </a:prstGeom>
        </p:spPr>
      </p:pic>
    </p:spTree>
    <p:extLst>
      <p:ext uri="{BB962C8B-B14F-4D97-AF65-F5344CB8AC3E}">
        <p14:creationId xmlns:p14="http://schemas.microsoft.com/office/powerpoint/2010/main" val="1708514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a:extLst>
            <a:ext uri="{FF2B5EF4-FFF2-40B4-BE49-F238E27FC236}">
              <a16:creationId xmlns:a16="http://schemas.microsoft.com/office/drawing/2014/main" id="{BD14E59E-982F-2BB9-F000-E07BE589FFBF}"/>
            </a:ext>
          </a:extLst>
        </p:cNvPr>
        <p:cNvGrpSpPr/>
        <p:nvPr/>
      </p:nvGrpSpPr>
      <p:grpSpPr>
        <a:xfrm>
          <a:off x="0" y="0"/>
          <a:ext cx="0" cy="0"/>
          <a:chOff x="0" y="0"/>
          <a:chExt cx="0" cy="0"/>
        </a:xfrm>
      </p:grpSpPr>
      <p:pic>
        <p:nvPicPr>
          <p:cNvPr id="3" name="Online Media 2" descr="Mokonomika+ | Reklamos poveikio būdai: įžymybės pasitelkimas">
            <a:hlinkClick r:id="" action="ppaction://media"/>
            <a:extLst>
              <a:ext uri="{FF2B5EF4-FFF2-40B4-BE49-F238E27FC236}">
                <a16:creationId xmlns:a16="http://schemas.microsoft.com/office/drawing/2014/main" id="{7CCB1133-FB6F-3C0C-0A65-BFDB625462A6}"/>
              </a:ext>
            </a:extLst>
          </p:cNvPr>
          <p:cNvPicPr>
            <a:picLocks noRot="1" noChangeAspect="1"/>
          </p:cNvPicPr>
          <p:nvPr>
            <a:videoFile r:link="rId1"/>
          </p:nvPr>
        </p:nvPicPr>
        <p:blipFill>
          <a:blip r:embed="rId4"/>
          <a:srcRect l="-292" t="-480" r="-175" b="-16"/>
          <a:stretch>
            <a:fillRect/>
          </a:stretch>
        </p:blipFill>
        <p:spPr>
          <a:xfrm>
            <a:off x="-180360" y="-181226"/>
            <a:ext cx="12767873" cy="7220452"/>
          </a:xfrm>
          <a:prstGeom prst="rect">
            <a:avLst/>
          </a:prstGeom>
        </p:spPr>
      </p:pic>
    </p:spTree>
    <p:extLst>
      <p:ext uri="{BB962C8B-B14F-4D97-AF65-F5344CB8AC3E}">
        <p14:creationId xmlns:p14="http://schemas.microsoft.com/office/powerpoint/2010/main" val="255213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a:extLst>
            <a:ext uri="{FF2B5EF4-FFF2-40B4-BE49-F238E27FC236}">
              <a16:creationId xmlns:a16="http://schemas.microsoft.com/office/drawing/2014/main" id="{7AA6FB2A-C1D8-56C0-2FAD-1E3C1DF5992E}"/>
            </a:ext>
          </a:extLst>
        </p:cNvPr>
        <p:cNvGrpSpPr/>
        <p:nvPr/>
      </p:nvGrpSpPr>
      <p:grpSpPr>
        <a:xfrm>
          <a:off x="0" y="0"/>
          <a:ext cx="0" cy="0"/>
          <a:chOff x="0" y="0"/>
          <a:chExt cx="0" cy="0"/>
        </a:xfrm>
      </p:grpSpPr>
      <p:pic>
        <p:nvPicPr>
          <p:cNvPr id="3" name="Online Media 2" descr="Mokonomika+ | Reklamos poveikio būdai: problemos sprendimas">
            <a:hlinkClick r:id="" action="ppaction://media"/>
            <a:extLst>
              <a:ext uri="{FF2B5EF4-FFF2-40B4-BE49-F238E27FC236}">
                <a16:creationId xmlns:a16="http://schemas.microsoft.com/office/drawing/2014/main" id="{77A9711B-9F7A-CA0B-56FE-62112345F470}"/>
              </a:ext>
            </a:extLst>
          </p:cNvPr>
          <p:cNvPicPr>
            <a:picLocks noRot="1" noChangeAspect="1"/>
          </p:cNvPicPr>
          <p:nvPr>
            <a:videoFile r:link="rId1"/>
          </p:nvPr>
        </p:nvPicPr>
        <p:blipFill>
          <a:blip r:embed="rId4"/>
          <a:srcRect l="-875" t="-2035" r="-936" b="-2196"/>
          <a:stretch>
            <a:fillRect/>
          </a:stretch>
        </p:blipFill>
        <p:spPr>
          <a:xfrm>
            <a:off x="-333331" y="-209686"/>
            <a:ext cx="12858662" cy="7277372"/>
          </a:xfrm>
          <a:prstGeom prst="rect">
            <a:avLst/>
          </a:prstGeom>
        </p:spPr>
      </p:pic>
    </p:spTree>
    <p:extLst>
      <p:ext uri="{BB962C8B-B14F-4D97-AF65-F5344CB8AC3E}">
        <p14:creationId xmlns:p14="http://schemas.microsoft.com/office/powerpoint/2010/main" val="64817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a:extLst>
            <a:ext uri="{FF2B5EF4-FFF2-40B4-BE49-F238E27FC236}">
              <a16:creationId xmlns:a16="http://schemas.microsoft.com/office/drawing/2014/main" id="{7712DA89-A75E-ACEF-F28C-94544EA625FD}"/>
            </a:ext>
          </a:extLst>
        </p:cNvPr>
        <p:cNvGrpSpPr/>
        <p:nvPr/>
      </p:nvGrpSpPr>
      <p:grpSpPr>
        <a:xfrm>
          <a:off x="0" y="0"/>
          <a:ext cx="0" cy="0"/>
          <a:chOff x="0" y="0"/>
          <a:chExt cx="0" cy="0"/>
        </a:xfrm>
      </p:grpSpPr>
      <p:pic>
        <p:nvPicPr>
          <p:cNvPr id="3" name="Online Media 2" descr="Mokonomika+ | Reklamos poveikio būdai: tam tikro gyvenimo būdo propagavimas">
            <a:hlinkClick r:id="" action="ppaction://media"/>
            <a:extLst>
              <a:ext uri="{FF2B5EF4-FFF2-40B4-BE49-F238E27FC236}">
                <a16:creationId xmlns:a16="http://schemas.microsoft.com/office/drawing/2014/main" id="{DB64E5DC-34CF-C8BB-BA80-4B9C4B5178EB}"/>
              </a:ext>
            </a:extLst>
          </p:cNvPr>
          <p:cNvPicPr>
            <a:picLocks noRot="1" noChangeAspect="1"/>
          </p:cNvPicPr>
          <p:nvPr>
            <a:videoFile r:link="rId1"/>
          </p:nvPr>
        </p:nvPicPr>
        <p:blipFill>
          <a:blip r:embed="rId4"/>
          <a:srcRect l="-857" t="-1594" r="-557" b="-2075"/>
          <a:stretch>
            <a:fillRect/>
          </a:stretch>
        </p:blipFill>
        <p:spPr>
          <a:xfrm>
            <a:off x="-324037" y="-204426"/>
            <a:ext cx="12840074" cy="7266852"/>
          </a:xfrm>
          <a:prstGeom prst="rect">
            <a:avLst/>
          </a:prstGeom>
        </p:spPr>
      </p:pic>
    </p:spTree>
    <p:extLst>
      <p:ext uri="{BB962C8B-B14F-4D97-AF65-F5344CB8AC3E}">
        <p14:creationId xmlns:p14="http://schemas.microsoft.com/office/powerpoint/2010/main" val="159577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p:cNvGrpSpPr/>
        <p:nvPr/>
      </p:nvGrpSpPr>
      <p:grpSpPr>
        <a:xfrm>
          <a:off x="0" y="0"/>
          <a:ext cx="0" cy="0"/>
          <a:chOff x="0" y="0"/>
          <a:chExt cx="0" cy="0"/>
        </a:xfrm>
      </p:grpSpPr>
      <p:pic>
        <p:nvPicPr>
          <p:cNvPr id="2" name="Online Media 1" descr="Mokonomika+ | Reklamos poveikio būdai: spaudimo sukėlimas">
            <a:hlinkClick r:id="" action="ppaction://media"/>
            <a:extLst>
              <a:ext uri="{FF2B5EF4-FFF2-40B4-BE49-F238E27FC236}">
                <a16:creationId xmlns:a16="http://schemas.microsoft.com/office/drawing/2014/main" id="{E08D1ED2-4177-27CA-5C94-B888E4018FF6}"/>
              </a:ext>
            </a:extLst>
          </p:cNvPr>
          <p:cNvPicPr>
            <a:picLocks noRot="1" noChangeAspect="1"/>
          </p:cNvPicPr>
          <p:nvPr>
            <a:videoFile r:link="rId1"/>
          </p:nvPr>
        </p:nvPicPr>
        <p:blipFill>
          <a:blip r:embed="rId4"/>
          <a:stretch>
            <a:fillRect/>
          </a:stretch>
        </p:blipFill>
        <p:spPr>
          <a:xfrm>
            <a:off x="-162326" y="-112906"/>
            <a:ext cx="12516652" cy="7083811"/>
          </a:xfrm>
          <a:prstGeom prst="rect">
            <a:avLst/>
          </a:prstGeom>
        </p:spPr>
      </p:pic>
    </p:spTree>
    <p:extLst>
      <p:ext uri="{BB962C8B-B14F-4D97-AF65-F5344CB8AC3E}">
        <p14:creationId xmlns:p14="http://schemas.microsoft.com/office/powerpoint/2010/main" val="354184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a:extLst>
            <a:ext uri="{FF2B5EF4-FFF2-40B4-BE49-F238E27FC236}">
              <a16:creationId xmlns:a16="http://schemas.microsoft.com/office/drawing/2014/main" id="{6E4B9860-C56B-C211-23C0-16269D22C5FE}"/>
            </a:ext>
          </a:extLst>
        </p:cNvPr>
        <p:cNvGrpSpPr/>
        <p:nvPr/>
      </p:nvGrpSpPr>
      <p:grpSpPr>
        <a:xfrm>
          <a:off x="0" y="0"/>
          <a:ext cx="0" cy="0"/>
          <a:chOff x="0" y="0"/>
          <a:chExt cx="0" cy="0"/>
        </a:xfrm>
      </p:grpSpPr>
      <p:pic>
        <p:nvPicPr>
          <p:cNvPr id="3" name="Online Media 2" descr="Mokonomika+ | Reklamos poveikio būdai: akcijos, nuolaidos, ypatingi pasiūlymai">
            <a:hlinkClick r:id="" action="ppaction://media"/>
            <a:extLst>
              <a:ext uri="{FF2B5EF4-FFF2-40B4-BE49-F238E27FC236}">
                <a16:creationId xmlns:a16="http://schemas.microsoft.com/office/drawing/2014/main" id="{799FDBF7-0CD8-69D6-F0EC-676B43FDAB02}"/>
              </a:ext>
            </a:extLst>
          </p:cNvPr>
          <p:cNvPicPr>
            <a:picLocks noRot="1" noChangeAspect="1"/>
          </p:cNvPicPr>
          <p:nvPr>
            <a:videoFile r:link="rId1"/>
          </p:nvPr>
        </p:nvPicPr>
        <p:blipFill>
          <a:blip r:embed="rId4"/>
          <a:srcRect l="-856" t="-255" r="-521" b="-406"/>
          <a:stretch>
            <a:fillRect/>
          </a:stretch>
        </p:blipFill>
        <p:spPr>
          <a:xfrm>
            <a:off x="-106755" y="-81455"/>
            <a:ext cx="12405510" cy="7020910"/>
          </a:xfrm>
          <a:prstGeom prst="rect">
            <a:avLst/>
          </a:prstGeom>
        </p:spPr>
      </p:pic>
    </p:spTree>
    <p:extLst>
      <p:ext uri="{BB962C8B-B14F-4D97-AF65-F5344CB8AC3E}">
        <p14:creationId xmlns:p14="http://schemas.microsoft.com/office/powerpoint/2010/main" val="250905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Shape 390"/>
        <p:cNvGrpSpPr/>
        <p:nvPr/>
      </p:nvGrpSpPr>
      <p:grpSpPr>
        <a:xfrm>
          <a:off x="0" y="0"/>
          <a:ext cx="0" cy="0"/>
          <a:chOff x="0" y="0"/>
          <a:chExt cx="0" cy="0"/>
        </a:xfrm>
      </p:grpSpPr>
      <p:sp>
        <p:nvSpPr>
          <p:cNvPr id="391" name="Google Shape;391;p21"/>
          <p:cNvSpPr/>
          <p:nvPr/>
        </p:nvSpPr>
        <p:spPr>
          <a:xfrm>
            <a:off x="428" y="2844800"/>
            <a:ext cx="12191142" cy="4013200"/>
          </a:xfrm>
          <a:custGeom>
            <a:avLst/>
            <a:gdLst/>
            <a:ahLst/>
            <a:cxnLst/>
            <a:rect l="l" t="t" r="r" b="b"/>
            <a:pathLst>
              <a:path w="20104096" h="7643745" extrusionOk="0">
                <a:moveTo>
                  <a:pt x="0" y="0"/>
                </a:moveTo>
                <a:lnTo>
                  <a:pt x="20104096" y="0"/>
                </a:lnTo>
                <a:lnTo>
                  <a:pt x="20104096" y="7643745"/>
                </a:lnTo>
                <a:lnTo>
                  <a:pt x="0" y="7643745"/>
                </a:lnTo>
                <a:close/>
              </a:path>
            </a:pathLst>
          </a:custGeom>
          <a:solidFill>
            <a:srgbClr val="F8DBF5"/>
          </a:solidFill>
          <a:ln>
            <a:noFill/>
          </a:ln>
        </p:spPr>
        <p:txBody>
          <a:bodyPr spcFirstLastPara="1" wrap="square" lIns="55440" tIns="27713" rIns="55440" bIns="27713" anchor="ctr" anchorCtr="0">
            <a:noAutofit/>
          </a:bodyPr>
          <a:lstStyle/>
          <a:p>
            <a:endParaRPr sz="849">
              <a:solidFill>
                <a:srgbClr val="000000"/>
              </a:solidFill>
              <a:latin typeface="Arial"/>
              <a:ea typeface="Arial"/>
              <a:cs typeface="Arial"/>
              <a:sym typeface="Arial"/>
            </a:endParaRPr>
          </a:p>
        </p:txBody>
      </p:sp>
      <p:sp>
        <p:nvSpPr>
          <p:cNvPr id="392" name="Google Shape;392;p21"/>
          <p:cNvSpPr/>
          <p:nvPr/>
        </p:nvSpPr>
        <p:spPr>
          <a:xfrm>
            <a:off x="428" y="2844800"/>
            <a:ext cx="2438228" cy="4013200"/>
          </a:xfrm>
          <a:custGeom>
            <a:avLst/>
            <a:gdLst/>
            <a:ahLst/>
            <a:cxnLst/>
            <a:rect l="l" t="t" r="r" b="b"/>
            <a:pathLst>
              <a:path w="4020819" h="7643745" extrusionOk="0">
                <a:moveTo>
                  <a:pt x="2010410" y="0"/>
                </a:moveTo>
                <a:cubicBezTo>
                  <a:pt x="3120728" y="0"/>
                  <a:pt x="4020819" y="900091"/>
                  <a:pt x="4020819" y="2010410"/>
                </a:cubicBezTo>
                <a:lnTo>
                  <a:pt x="4020819" y="5633336"/>
                </a:lnTo>
                <a:cubicBezTo>
                  <a:pt x="4020819" y="6743654"/>
                  <a:pt x="3120728" y="7643745"/>
                  <a:pt x="2010410" y="7643745"/>
                </a:cubicBezTo>
                <a:lnTo>
                  <a:pt x="2010410" y="7643745"/>
                </a:lnTo>
                <a:cubicBezTo>
                  <a:pt x="900091" y="7643745"/>
                  <a:pt x="0" y="6743654"/>
                  <a:pt x="0" y="5633336"/>
                </a:cubicBezTo>
                <a:lnTo>
                  <a:pt x="0" y="2010410"/>
                </a:lnTo>
                <a:cubicBezTo>
                  <a:pt x="0" y="900091"/>
                  <a:pt x="900091" y="0"/>
                  <a:pt x="2010410" y="0"/>
                </a:cubicBezTo>
                <a:close/>
              </a:path>
            </a:pathLst>
          </a:custGeom>
          <a:solidFill>
            <a:srgbClr val="FFFFFF"/>
          </a:solidFill>
          <a:ln>
            <a:noFill/>
          </a:ln>
        </p:spPr>
        <p:txBody>
          <a:bodyPr spcFirstLastPara="1" wrap="square" lIns="55440" tIns="27713" rIns="55440" bIns="27713" anchor="ctr" anchorCtr="0">
            <a:noAutofit/>
          </a:bodyPr>
          <a:lstStyle/>
          <a:p>
            <a:endParaRPr sz="849">
              <a:solidFill>
                <a:srgbClr val="000000"/>
              </a:solidFill>
              <a:latin typeface="Arial"/>
              <a:ea typeface="Arial"/>
              <a:cs typeface="Arial"/>
              <a:sym typeface="Arial"/>
            </a:endParaRPr>
          </a:p>
        </p:txBody>
      </p:sp>
      <p:sp>
        <p:nvSpPr>
          <p:cNvPr id="393" name="Google Shape;393;p21"/>
          <p:cNvSpPr/>
          <p:nvPr/>
        </p:nvSpPr>
        <p:spPr>
          <a:xfrm>
            <a:off x="2438657" y="2844800"/>
            <a:ext cx="2438228" cy="4013200"/>
          </a:xfrm>
          <a:custGeom>
            <a:avLst/>
            <a:gdLst/>
            <a:ahLst/>
            <a:cxnLst/>
            <a:rect l="l" t="t" r="r" b="b"/>
            <a:pathLst>
              <a:path w="4020819" h="7643745" extrusionOk="0">
                <a:moveTo>
                  <a:pt x="2010410" y="0"/>
                </a:moveTo>
                <a:cubicBezTo>
                  <a:pt x="3120729" y="0"/>
                  <a:pt x="4020819" y="900091"/>
                  <a:pt x="4020819" y="2010410"/>
                </a:cubicBezTo>
                <a:lnTo>
                  <a:pt x="4020819" y="5633336"/>
                </a:lnTo>
                <a:cubicBezTo>
                  <a:pt x="4020819" y="6743654"/>
                  <a:pt x="3120729" y="7643745"/>
                  <a:pt x="2010410" y="7643745"/>
                </a:cubicBezTo>
                <a:lnTo>
                  <a:pt x="2010410" y="7643745"/>
                </a:lnTo>
                <a:cubicBezTo>
                  <a:pt x="900091" y="7643745"/>
                  <a:pt x="0" y="6743654"/>
                  <a:pt x="0" y="5633336"/>
                </a:cubicBezTo>
                <a:lnTo>
                  <a:pt x="0" y="2010410"/>
                </a:lnTo>
                <a:cubicBezTo>
                  <a:pt x="0" y="900091"/>
                  <a:pt x="900091" y="0"/>
                  <a:pt x="2010410" y="0"/>
                </a:cubicBezTo>
                <a:close/>
              </a:path>
            </a:pathLst>
          </a:custGeom>
          <a:solidFill>
            <a:srgbClr val="FFFFFF"/>
          </a:solidFill>
          <a:ln>
            <a:noFill/>
          </a:ln>
        </p:spPr>
        <p:txBody>
          <a:bodyPr spcFirstLastPara="1" wrap="square" lIns="55440" tIns="27713" rIns="55440" bIns="27713" anchor="ctr" anchorCtr="0">
            <a:noAutofit/>
          </a:bodyPr>
          <a:lstStyle/>
          <a:p>
            <a:endParaRPr sz="849">
              <a:solidFill>
                <a:srgbClr val="000000"/>
              </a:solidFill>
              <a:latin typeface="Arial"/>
              <a:ea typeface="Arial"/>
              <a:cs typeface="Arial"/>
              <a:sym typeface="Arial"/>
            </a:endParaRPr>
          </a:p>
        </p:txBody>
      </p:sp>
      <p:sp>
        <p:nvSpPr>
          <p:cNvPr id="394" name="Google Shape;394;p21"/>
          <p:cNvSpPr/>
          <p:nvPr/>
        </p:nvSpPr>
        <p:spPr>
          <a:xfrm>
            <a:off x="4876885" y="2844800"/>
            <a:ext cx="2438228" cy="4013200"/>
          </a:xfrm>
          <a:custGeom>
            <a:avLst/>
            <a:gdLst/>
            <a:ahLst/>
            <a:cxnLst/>
            <a:rect l="l" t="t" r="r" b="b"/>
            <a:pathLst>
              <a:path w="4020819" h="7643745" extrusionOk="0">
                <a:moveTo>
                  <a:pt x="2010410" y="0"/>
                </a:moveTo>
                <a:cubicBezTo>
                  <a:pt x="3120729" y="0"/>
                  <a:pt x="4020819" y="900091"/>
                  <a:pt x="4020819" y="2010410"/>
                </a:cubicBezTo>
                <a:lnTo>
                  <a:pt x="4020819" y="5633336"/>
                </a:lnTo>
                <a:cubicBezTo>
                  <a:pt x="4020819" y="6743654"/>
                  <a:pt x="3120729" y="7643745"/>
                  <a:pt x="2010410" y="7643745"/>
                </a:cubicBezTo>
                <a:lnTo>
                  <a:pt x="2010410" y="7643745"/>
                </a:lnTo>
                <a:cubicBezTo>
                  <a:pt x="900091" y="7643745"/>
                  <a:pt x="0" y="6743654"/>
                  <a:pt x="0" y="5633336"/>
                </a:cubicBezTo>
                <a:lnTo>
                  <a:pt x="0" y="2010410"/>
                </a:lnTo>
                <a:cubicBezTo>
                  <a:pt x="0" y="900091"/>
                  <a:pt x="900091" y="0"/>
                  <a:pt x="2010410" y="0"/>
                </a:cubicBezTo>
                <a:close/>
              </a:path>
            </a:pathLst>
          </a:custGeom>
          <a:solidFill>
            <a:srgbClr val="FFFFFF"/>
          </a:solidFill>
          <a:ln>
            <a:noFill/>
          </a:ln>
        </p:spPr>
        <p:txBody>
          <a:bodyPr spcFirstLastPara="1" wrap="square" lIns="55440" tIns="27713" rIns="55440" bIns="27713" anchor="ctr" anchorCtr="0">
            <a:noAutofit/>
          </a:bodyPr>
          <a:lstStyle/>
          <a:p>
            <a:endParaRPr sz="849">
              <a:solidFill>
                <a:srgbClr val="000000"/>
              </a:solidFill>
              <a:latin typeface="Arial"/>
              <a:ea typeface="Arial"/>
              <a:cs typeface="Arial"/>
              <a:sym typeface="Arial"/>
            </a:endParaRPr>
          </a:p>
        </p:txBody>
      </p:sp>
      <p:sp>
        <p:nvSpPr>
          <p:cNvPr id="395" name="Google Shape;395;p21"/>
          <p:cNvSpPr/>
          <p:nvPr/>
        </p:nvSpPr>
        <p:spPr>
          <a:xfrm>
            <a:off x="7315113" y="2844800"/>
            <a:ext cx="2438228" cy="4013200"/>
          </a:xfrm>
          <a:custGeom>
            <a:avLst/>
            <a:gdLst/>
            <a:ahLst/>
            <a:cxnLst/>
            <a:rect l="l" t="t" r="r" b="b"/>
            <a:pathLst>
              <a:path w="4020819" h="7643745" extrusionOk="0">
                <a:moveTo>
                  <a:pt x="2010410" y="0"/>
                </a:moveTo>
                <a:cubicBezTo>
                  <a:pt x="3120729" y="0"/>
                  <a:pt x="4020819" y="900091"/>
                  <a:pt x="4020819" y="2010410"/>
                </a:cubicBezTo>
                <a:lnTo>
                  <a:pt x="4020819" y="5633336"/>
                </a:lnTo>
                <a:cubicBezTo>
                  <a:pt x="4020819" y="6743654"/>
                  <a:pt x="3120729" y="7643745"/>
                  <a:pt x="2010410" y="7643745"/>
                </a:cubicBezTo>
                <a:lnTo>
                  <a:pt x="2010410" y="7643745"/>
                </a:lnTo>
                <a:cubicBezTo>
                  <a:pt x="900091" y="7643745"/>
                  <a:pt x="0" y="6743654"/>
                  <a:pt x="0" y="5633336"/>
                </a:cubicBezTo>
                <a:lnTo>
                  <a:pt x="0" y="2010410"/>
                </a:lnTo>
                <a:cubicBezTo>
                  <a:pt x="0" y="900091"/>
                  <a:pt x="900091" y="0"/>
                  <a:pt x="2010410" y="0"/>
                </a:cubicBezTo>
                <a:close/>
              </a:path>
            </a:pathLst>
          </a:custGeom>
          <a:solidFill>
            <a:srgbClr val="FFFFFF"/>
          </a:solidFill>
          <a:ln>
            <a:noFill/>
          </a:ln>
        </p:spPr>
        <p:txBody>
          <a:bodyPr spcFirstLastPara="1" wrap="square" lIns="55440" tIns="27713" rIns="55440" bIns="27713" anchor="ctr" anchorCtr="0">
            <a:noAutofit/>
          </a:bodyPr>
          <a:lstStyle/>
          <a:p>
            <a:endParaRPr sz="849">
              <a:solidFill>
                <a:srgbClr val="000000"/>
              </a:solidFill>
              <a:latin typeface="Arial"/>
              <a:ea typeface="Arial"/>
              <a:cs typeface="Arial"/>
              <a:sym typeface="Arial"/>
            </a:endParaRPr>
          </a:p>
        </p:txBody>
      </p:sp>
      <p:sp>
        <p:nvSpPr>
          <p:cNvPr id="396" name="Google Shape;396;p21"/>
          <p:cNvSpPr/>
          <p:nvPr/>
        </p:nvSpPr>
        <p:spPr>
          <a:xfrm>
            <a:off x="9753341" y="2844800"/>
            <a:ext cx="2438228" cy="4013200"/>
          </a:xfrm>
          <a:custGeom>
            <a:avLst/>
            <a:gdLst/>
            <a:ahLst/>
            <a:cxnLst/>
            <a:rect l="l" t="t" r="r" b="b"/>
            <a:pathLst>
              <a:path w="4020819" h="7643745" extrusionOk="0">
                <a:moveTo>
                  <a:pt x="2010410" y="0"/>
                </a:moveTo>
                <a:cubicBezTo>
                  <a:pt x="3120729" y="0"/>
                  <a:pt x="4020819" y="900091"/>
                  <a:pt x="4020819" y="2010410"/>
                </a:cubicBezTo>
                <a:lnTo>
                  <a:pt x="4020819" y="5633336"/>
                </a:lnTo>
                <a:cubicBezTo>
                  <a:pt x="4020819" y="6743654"/>
                  <a:pt x="3120729" y="7643745"/>
                  <a:pt x="2010410" y="7643745"/>
                </a:cubicBezTo>
                <a:lnTo>
                  <a:pt x="2010410" y="7643745"/>
                </a:lnTo>
                <a:cubicBezTo>
                  <a:pt x="900091" y="7643745"/>
                  <a:pt x="0" y="6743654"/>
                  <a:pt x="0" y="5633336"/>
                </a:cubicBezTo>
                <a:lnTo>
                  <a:pt x="0" y="2010410"/>
                </a:lnTo>
                <a:cubicBezTo>
                  <a:pt x="0" y="900091"/>
                  <a:pt x="900091" y="0"/>
                  <a:pt x="2010410" y="0"/>
                </a:cubicBezTo>
                <a:close/>
              </a:path>
            </a:pathLst>
          </a:custGeom>
          <a:solidFill>
            <a:srgbClr val="FFFFFF"/>
          </a:solidFill>
          <a:ln>
            <a:noFill/>
          </a:ln>
        </p:spPr>
        <p:txBody>
          <a:bodyPr spcFirstLastPara="1" wrap="square" lIns="55440" tIns="27713" rIns="55440" bIns="27713" anchor="ctr" anchorCtr="0">
            <a:noAutofit/>
          </a:bodyPr>
          <a:lstStyle/>
          <a:p>
            <a:endParaRPr sz="849">
              <a:solidFill>
                <a:srgbClr val="000000"/>
              </a:solidFill>
              <a:latin typeface="Arial"/>
              <a:ea typeface="Arial"/>
              <a:cs typeface="Arial"/>
              <a:sym typeface="Arial"/>
            </a:endParaRPr>
          </a:p>
        </p:txBody>
      </p:sp>
      <p:sp>
        <p:nvSpPr>
          <p:cNvPr id="2" name="Title 1">
            <a:extLst>
              <a:ext uri="{FF2B5EF4-FFF2-40B4-BE49-F238E27FC236}">
                <a16:creationId xmlns:a16="http://schemas.microsoft.com/office/drawing/2014/main" id="{FA629476-92FF-9DB9-FF7B-E61CD21237D6}"/>
              </a:ext>
            </a:extLst>
          </p:cNvPr>
          <p:cNvSpPr txBox="1">
            <a:spLocks/>
          </p:cNvSpPr>
          <p:nvPr/>
        </p:nvSpPr>
        <p:spPr>
          <a:xfrm>
            <a:off x="784225" y="671940"/>
            <a:ext cx="5311775" cy="109925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kern="1200">
                <a:solidFill>
                  <a:srgbClr val="FF5F00"/>
                </a:solidFill>
                <a:latin typeface="+mj-lt"/>
                <a:ea typeface="+mj-ea"/>
                <a:cs typeface="+mj-cs"/>
              </a:defRPr>
            </a:lvl1pPr>
          </a:lstStyle>
          <a:p>
            <a:r>
              <a:rPr lang="en-LT"/>
              <a:t>FOMO ir reklamų poveikis mano elgsenai</a:t>
            </a:r>
            <a:endParaRPr lang="en-GB"/>
          </a:p>
        </p:txBody>
      </p:sp>
      <p:sp>
        <p:nvSpPr>
          <p:cNvPr id="4" name="Content Placeholder 2">
            <a:extLst>
              <a:ext uri="{FF2B5EF4-FFF2-40B4-BE49-F238E27FC236}">
                <a16:creationId xmlns:a16="http://schemas.microsoft.com/office/drawing/2014/main" id="{F58BC19E-3F0B-BE7C-3C5F-8704A59B6194}"/>
              </a:ext>
            </a:extLst>
          </p:cNvPr>
          <p:cNvSpPr txBox="1">
            <a:spLocks/>
          </p:cNvSpPr>
          <p:nvPr/>
        </p:nvSpPr>
        <p:spPr>
          <a:xfrm>
            <a:off x="203196" y="4508491"/>
            <a:ext cx="2032693"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1800"/>
              <a:t>Mano norus reklama ar spaudimas iš aplinkos paverčia poreikiais.</a:t>
            </a:r>
          </a:p>
        </p:txBody>
      </p:sp>
      <p:sp>
        <p:nvSpPr>
          <p:cNvPr id="5" name="Content Placeholder 2">
            <a:extLst>
              <a:ext uri="{FF2B5EF4-FFF2-40B4-BE49-F238E27FC236}">
                <a16:creationId xmlns:a16="http://schemas.microsoft.com/office/drawing/2014/main" id="{D8C0F490-6101-FF38-0E72-132347746522}"/>
              </a:ext>
            </a:extLst>
          </p:cNvPr>
          <p:cNvSpPr txBox="1">
            <a:spLocks/>
          </p:cNvSpPr>
          <p:nvPr/>
        </p:nvSpPr>
        <p:spPr>
          <a:xfrm>
            <a:off x="2667029" y="4514854"/>
            <a:ext cx="1981484"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1800"/>
              <a:t>Išleidžiu pinigus tam, ko man nebūtinai reikia ar pats noriu.</a:t>
            </a:r>
          </a:p>
        </p:txBody>
      </p:sp>
      <p:sp>
        <p:nvSpPr>
          <p:cNvPr id="6" name="Content Placeholder 2">
            <a:extLst>
              <a:ext uri="{FF2B5EF4-FFF2-40B4-BE49-F238E27FC236}">
                <a16:creationId xmlns:a16="http://schemas.microsoft.com/office/drawing/2014/main" id="{C0D9FDB0-FBED-29A8-0C3B-8EA5C19A3470}"/>
              </a:ext>
            </a:extLst>
          </p:cNvPr>
          <p:cNvSpPr txBox="1">
            <a:spLocks/>
          </p:cNvSpPr>
          <p:nvPr/>
        </p:nvSpPr>
        <p:spPr>
          <a:xfrm>
            <a:off x="5079653" y="4627862"/>
            <a:ext cx="2032692"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1800"/>
              <a:t>Sakau „Taip“ situacijose, kurios man nebūtinai svarbios.</a:t>
            </a:r>
          </a:p>
        </p:txBody>
      </p:sp>
      <p:sp>
        <p:nvSpPr>
          <p:cNvPr id="7" name="Content Placeholder 2">
            <a:extLst>
              <a:ext uri="{FF2B5EF4-FFF2-40B4-BE49-F238E27FC236}">
                <a16:creationId xmlns:a16="http://schemas.microsoft.com/office/drawing/2014/main" id="{C59B6DDF-F9BC-BA08-C3E3-737F3B3F31E0}"/>
              </a:ext>
            </a:extLst>
          </p:cNvPr>
          <p:cNvSpPr txBox="1">
            <a:spLocks/>
          </p:cNvSpPr>
          <p:nvPr/>
        </p:nvSpPr>
        <p:spPr>
          <a:xfrm>
            <a:off x="7619351" y="4627862"/>
            <a:ext cx="1931222"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1800"/>
              <a:t>Jaučiu spaudimą atitikti kitų man „primetamus“ lūkesčius.</a:t>
            </a:r>
          </a:p>
        </p:txBody>
      </p:sp>
      <p:sp>
        <p:nvSpPr>
          <p:cNvPr id="8" name="Content Placeholder 2">
            <a:extLst>
              <a:ext uri="{FF2B5EF4-FFF2-40B4-BE49-F238E27FC236}">
                <a16:creationId xmlns:a16="http://schemas.microsoft.com/office/drawing/2014/main" id="{A8882E29-2898-08DD-5C1C-5E6977BC2C4D}"/>
              </a:ext>
            </a:extLst>
          </p:cNvPr>
          <p:cNvSpPr txBox="1">
            <a:spLocks/>
          </p:cNvSpPr>
          <p:nvPr/>
        </p:nvSpPr>
        <p:spPr>
          <a:xfrm>
            <a:off x="10158487" y="4627862"/>
            <a:ext cx="1728455"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1800"/>
              <a:t>Mažiau vertinu dalykus, kuriuos šiuo metu turiu.</a:t>
            </a:r>
          </a:p>
        </p:txBody>
      </p:sp>
      <p:sp>
        <p:nvSpPr>
          <p:cNvPr id="9" name="Oval 8">
            <a:extLst>
              <a:ext uri="{FF2B5EF4-FFF2-40B4-BE49-F238E27FC236}">
                <a16:creationId xmlns:a16="http://schemas.microsoft.com/office/drawing/2014/main" id="{06CF13E2-FE8D-B032-B1BE-E27005782BC8}"/>
              </a:ext>
            </a:extLst>
          </p:cNvPr>
          <p:cNvSpPr/>
          <p:nvPr/>
        </p:nvSpPr>
        <p:spPr>
          <a:xfrm>
            <a:off x="751453" y="3150819"/>
            <a:ext cx="1051654" cy="1051654"/>
          </a:xfrm>
          <a:prstGeom prst="ellipse">
            <a:avLst/>
          </a:prstGeom>
          <a:solidFill>
            <a:srgbClr val="99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10" name="Content Placeholder 2">
            <a:extLst>
              <a:ext uri="{FF2B5EF4-FFF2-40B4-BE49-F238E27FC236}">
                <a16:creationId xmlns:a16="http://schemas.microsoft.com/office/drawing/2014/main" id="{2B3B7870-3653-EA12-FF16-C8A3B3EDFAA2}"/>
              </a:ext>
            </a:extLst>
          </p:cNvPr>
          <p:cNvSpPr txBox="1">
            <a:spLocks/>
          </p:cNvSpPr>
          <p:nvPr/>
        </p:nvSpPr>
        <p:spPr>
          <a:xfrm>
            <a:off x="291778" y="3299168"/>
            <a:ext cx="2032693"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4400" b="1">
                <a:solidFill>
                  <a:schemeClr val="bg1"/>
                </a:solidFill>
                <a:latin typeface="+mj-lt"/>
              </a:rPr>
              <a:t>1.</a:t>
            </a:r>
            <a:endParaRPr lang="en-LT" sz="4400">
              <a:solidFill>
                <a:schemeClr val="bg1"/>
              </a:solidFill>
              <a:latin typeface="+mj-lt"/>
            </a:endParaRPr>
          </a:p>
        </p:txBody>
      </p:sp>
      <p:sp>
        <p:nvSpPr>
          <p:cNvPr id="11" name="Oval 10">
            <a:extLst>
              <a:ext uri="{FF2B5EF4-FFF2-40B4-BE49-F238E27FC236}">
                <a16:creationId xmlns:a16="http://schemas.microsoft.com/office/drawing/2014/main" id="{7F1016CC-94AF-EA2D-C54F-047748BA337B}"/>
              </a:ext>
            </a:extLst>
          </p:cNvPr>
          <p:cNvSpPr/>
          <p:nvPr/>
        </p:nvSpPr>
        <p:spPr>
          <a:xfrm>
            <a:off x="3126703" y="3150819"/>
            <a:ext cx="1051654" cy="1051654"/>
          </a:xfrm>
          <a:prstGeom prst="ellipse">
            <a:avLst/>
          </a:prstGeom>
          <a:solidFill>
            <a:srgbClr val="99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12" name="Content Placeholder 2">
            <a:extLst>
              <a:ext uri="{FF2B5EF4-FFF2-40B4-BE49-F238E27FC236}">
                <a16:creationId xmlns:a16="http://schemas.microsoft.com/office/drawing/2014/main" id="{73E83EA4-A29B-575F-3BAF-128992E915F1}"/>
              </a:ext>
            </a:extLst>
          </p:cNvPr>
          <p:cNvSpPr txBox="1">
            <a:spLocks/>
          </p:cNvSpPr>
          <p:nvPr/>
        </p:nvSpPr>
        <p:spPr>
          <a:xfrm>
            <a:off x="2667028" y="3299168"/>
            <a:ext cx="2032693"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4400" b="1">
                <a:solidFill>
                  <a:schemeClr val="bg1"/>
                </a:solidFill>
                <a:latin typeface="+mj-lt"/>
              </a:rPr>
              <a:t>2.</a:t>
            </a:r>
            <a:endParaRPr lang="en-LT" sz="4400">
              <a:solidFill>
                <a:schemeClr val="bg1"/>
              </a:solidFill>
              <a:latin typeface="+mj-lt"/>
            </a:endParaRPr>
          </a:p>
        </p:txBody>
      </p:sp>
      <p:sp>
        <p:nvSpPr>
          <p:cNvPr id="13" name="Oval 12">
            <a:extLst>
              <a:ext uri="{FF2B5EF4-FFF2-40B4-BE49-F238E27FC236}">
                <a16:creationId xmlns:a16="http://schemas.microsoft.com/office/drawing/2014/main" id="{B443E40D-B013-3A45-9FB7-C1F0DE902D21}"/>
              </a:ext>
            </a:extLst>
          </p:cNvPr>
          <p:cNvSpPr/>
          <p:nvPr/>
        </p:nvSpPr>
        <p:spPr>
          <a:xfrm>
            <a:off x="5513724" y="3133046"/>
            <a:ext cx="1051654" cy="1051654"/>
          </a:xfrm>
          <a:prstGeom prst="ellipse">
            <a:avLst/>
          </a:prstGeom>
          <a:solidFill>
            <a:srgbClr val="99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14" name="Content Placeholder 2">
            <a:extLst>
              <a:ext uri="{FF2B5EF4-FFF2-40B4-BE49-F238E27FC236}">
                <a16:creationId xmlns:a16="http://schemas.microsoft.com/office/drawing/2014/main" id="{4C1EEA05-7AB2-13F5-405B-10C41DDB799F}"/>
              </a:ext>
            </a:extLst>
          </p:cNvPr>
          <p:cNvSpPr txBox="1">
            <a:spLocks/>
          </p:cNvSpPr>
          <p:nvPr/>
        </p:nvSpPr>
        <p:spPr>
          <a:xfrm>
            <a:off x="5054049" y="3281395"/>
            <a:ext cx="2032693"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4400" b="1">
                <a:solidFill>
                  <a:schemeClr val="bg1"/>
                </a:solidFill>
                <a:latin typeface="+mj-lt"/>
              </a:rPr>
              <a:t>3.</a:t>
            </a:r>
            <a:endParaRPr lang="en-LT" sz="4400">
              <a:solidFill>
                <a:schemeClr val="bg1"/>
              </a:solidFill>
              <a:latin typeface="+mj-lt"/>
            </a:endParaRPr>
          </a:p>
        </p:txBody>
      </p:sp>
      <p:sp>
        <p:nvSpPr>
          <p:cNvPr id="15" name="Oval 14">
            <a:extLst>
              <a:ext uri="{FF2B5EF4-FFF2-40B4-BE49-F238E27FC236}">
                <a16:creationId xmlns:a16="http://schemas.microsoft.com/office/drawing/2014/main" id="{FC404169-EA2B-B6CD-00CC-F5208AF8271D}"/>
              </a:ext>
            </a:extLst>
          </p:cNvPr>
          <p:cNvSpPr/>
          <p:nvPr/>
        </p:nvSpPr>
        <p:spPr>
          <a:xfrm>
            <a:off x="8003159" y="3137372"/>
            <a:ext cx="1051654" cy="1051654"/>
          </a:xfrm>
          <a:prstGeom prst="ellipse">
            <a:avLst/>
          </a:prstGeom>
          <a:solidFill>
            <a:srgbClr val="99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16" name="Content Placeholder 2">
            <a:extLst>
              <a:ext uri="{FF2B5EF4-FFF2-40B4-BE49-F238E27FC236}">
                <a16:creationId xmlns:a16="http://schemas.microsoft.com/office/drawing/2014/main" id="{958FE3A4-A137-7FF0-CFD1-44477BA800B1}"/>
              </a:ext>
            </a:extLst>
          </p:cNvPr>
          <p:cNvSpPr txBox="1">
            <a:spLocks/>
          </p:cNvSpPr>
          <p:nvPr/>
        </p:nvSpPr>
        <p:spPr>
          <a:xfrm>
            <a:off x="7543484" y="3285721"/>
            <a:ext cx="2032693"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4400" b="1">
                <a:solidFill>
                  <a:schemeClr val="bg1"/>
                </a:solidFill>
                <a:latin typeface="+mj-lt"/>
              </a:rPr>
              <a:t>4.</a:t>
            </a:r>
            <a:endParaRPr lang="en-LT" sz="4400">
              <a:solidFill>
                <a:schemeClr val="bg1"/>
              </a:solidFill>
              <a:latin typeface="+mj-lt"/>
            </a:endParaRPr>
          </a:p>
        </p:txBody>
      </p:sp>
      <p:sp>
        <p:nvSpPr>
          <p:cNvPr id="17" name="Oval 16">
            <a:extLst>
              <a:ext uri="{FF2B5EF4-FFF2-40B4-BE49-F238E27FC236}">
                <a16:creationId xmlns:a16="http://schemas.microsoft.com/office/drawing/2014/main" id="{2682B79F-1869-D430-6BFE-E9EAA6B58CF3}"/>
              </a:ext>
            </a:extLst>
          </p:cNvPr>
          <p:cNvSpPr/>
          <p:nvPr/>
        </p:nvSpPr>
        <p:spPr>
          <a:xfrm>
            <a:off x="10441387" y="3133046"/>
            <a:ext cx="1051654" cy="1051654"/>
          </a:xfrm>
          <a:prstGeom prst="ellipse">
            <a:avLst/>
          </a:prstGeom>
          <a:solidFill>
            <a:srgbClr val="99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18" name="Content Placeholder 2">
            <a:extLst>
              <a:ext uri="{FF2B5EF4-FFF2-40B4-BE49-F238E27FC236}">
                <a16:creationId xmlns:a16="http://schemas.microsoft.com/office/drawing/2014/main" id="{6786DF65-2178-38E1-A317-E7CCA3B1BB87}"/>
              </a:ext>
            </a:extLst>
          </p:cNvPr>
          <p:cNvSpPr txBox="1">
            <a:spLocks/>
          </p:cNvSpPr>
          <p:nvPr/>
        </p:nvSpPr>
        <p:spPr>
          <a:xfrm>
            <a:off x="9981712" y="3281395"/>
            <a:ext cx="2032693"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4400" b="1">
                <a:solidFill>
                  <a:schemeClr val="bg1"/>
                </a:solidFill>
                <a:latin typeface="+mj-lt"/>
              </a:rPr>
              <a:t>5.</a:t>
            </a:r>
            <a:endParaRPr lang="en-LT" sz="4400">
              <a:solidFill>
                <a:schemeClr val="bg1"/>
              </a:solidFill>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a:extLst>
            <a:ext uri="{FF2B5EF4-FFF2-40B4-BE49-F238E27FC236}">
              <a16:creationId xmlns:a16="http://schemas.microsoft.com/office/drawing/2014/main" id="{F8E9035F-289E-85B6-9BFD-96A0484E9494}"/>
            </a:ext>
          </a:extLst>
        </p:cNvPr>
        <p:cNvGrpSpPr/>
        <p:nvPr/>
      </p:nvGrpSpPr>
      <p:grpSpPr>
        <a:xfrm>
          <a:off x="0" y="0"/>
          <a:ext cx="0" cy="0"/>
          <a:chOff x="0" y="0"/>
          <a:chExt cx="0" cy="0"/>
        </a:xfrm>
      </p:grpSpPr>
      <p:sp>
        <p:nvSpPr>
          <p:cNvPr id="3" name="Google Shape;371;p20">
            <a:extLst>
              <a:ext uri="{FF2B5EF4-FFF2-40B4-BE49-F238E27FC236}">
                <a16:creationId xmlns:a16="http://schemas.microsoft.com/office/drawing/2014/main" id="{A644C4C9-FB2A-847E-C3C5-717F69D55079}"/>
              </a:ext>
            </a:extLst>
          </p:cNvPr>
          <p:cNvSpPr/>
          <p:nvPr/>
        </p:nvSpPr>
        <p:spPr>
          <a:xfrm>
            <a:off x="0" y="3854830"/>
            <a:ext cx="12192000" cy="3003170"/>
          </a:xfrm>
          <a:custGeom>
            <a:avLst/>
            <a:gdLst/>
            <a:ahLst/>
            <a:cxnLst/>
            <a:rect l="l" t="t" r="r" b="b"/>
            <a:pathLst>
              <a:path w="20104100" h="4188459" extrusionOk="0">
                <a:moveTo>
                  <a:pt x="20104099" y="0"/>
                </a:moveTo>
                <a:lnTo>
                  <a:pt x="0" y="0"/>
                </a:lnTo>
                <a:lnTo>
                  <a:pt x="0" y="4188354"/>
                </a:lnTo>
                <a:lnTo>
                  <a:pt x="20104099" y="4188354"/>
                </a:lnTo>
                <a:lnTo>
                  <a:pt x="20104099" y="0"/>
                </a:lnTo>
                <a:close/>
              </a:path>
            </a:pathLst>
          </a:custGeom>
          <a:solidFill>
            <a:srgbClr val="F8DBF5"/>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 name="Google Shape;392;p21">
            <a:extLst>
              <a:ext uri="{FF2B5EF4-FFF2-40B4-BE49-F238E27FC236}">
                <a16:creationId xmlns:a16="http://schemas.microsoft.com/office/drawing/2014/main" id="{64E3BDC7-9F86-D2E2-C150-C66AF689A7D7}"/>
              </a:ext>
            </a:extLst>
          </p:cNvPr>
          <p:cNvSpPr/>
          <p:nvPr/>
        </p:nvSpPr>
        <p:spPr>
          <a:xfrm>
            <a:off x="748986" y="2196429"/>
            <a:ext cx="2714218" cy="4013200"/>
          </a:xfrm>
          <a:custGeom>
            <a:avLst/>
            <a:gdLst/>
            <a:ahLst/>
            <a:cxnLst/>
            <a:rect l="l" t="t" r="r" b="b"/>
            <a:pathLst>
              <a:path w="4020819" h="7643745" extrusionOk="0">
                <a:moveTo>
                  <a:pt x="2010410" y="0"/>
                </a:moveTo>
                <a:cubicBezTo>
                  <a:pt x="3120728" y="0"/>
                  <a:pt x="4020819" y="900091"/>
                  <a:pt x="4020819" y="2010410"/>
                </a:cubicBezTo>
                <a:lnTo>
                  <a:pt x="4020819" y="5633336"/>
                </a:lnTo>
                <a:cubicBezTo>
                  <a:pt x="4020819" y="6743654"/>
                  <a:pt x="3120728" y="7643745"/>
                  <a:pt x="2010410" y="7643745"/>
                </a:cubicBezTo>
                <a:lnTo>
                  <a:pt x="2010410" y="7643745"/>
                </a:lnTo>
                <a:cubicBezTo>
                  <a:pt x="900091" y="7643745"/>
                  <a:pt x="0" y="6743654"/>
                  <a:pt x="0" y="5633336"/>
                </a:cubicBezTo>
                <a:lnTo>
                  <a:pt x="0" y="2010410"/>
                </a:lnTo>
                <a:cubicBezTo>
                  <a:pt x="0" y="900091"/>
                  <a:pt x="900091" y="0"/>
                  <a:pt x="2010410" y="0"/>
                </a:cubicBezTo>
                <a:close/>
              </a:path>
            </a:pathLst>
          </a:custGeom>
          <a:solidFill>
            <a:srgbClr val="FFFFFF"/>
          </a:solidFill>
          <a:ln>
            <a:noFill/>
          </a:ln>
        </p:spPr>
        <p:txBody>
          <a:bodyPr spcFirstLastPara="1" wrap="square" lIns="55440" tIns="27713" rIns="55440" bIns="27713" anchor="ctr" anchorCtr="0">
            <a:noAutofit/>
          </a:bodyPr>
          <a:lstStyle/>
          <a:p>
            <a:endParaRPr sz="849">
              <a:solidFill>
                <a:srgbClr val="000000"/>
              </a:solidFill>
              <a:latin typeface="Arial"/>
              <a:ea typeface="Arial"/>
              <a:cs typeface="Arial"/>
              <a:sym typeface="Arial"/>
            </a:endParaRPr>
          </a:p>
        </p:txBody>
      </p:sp>
      <p:sp>
        <p:nvSpPr>
          <p:cNvPr id="21" name="Google Shape;393;p21">
            <a:extLst>
              <a:ext uri="{FF2B5EF4-FFF2-40B4-BE49-F238E27FC236}">
                <a16:creationId xmlns:a16="http://schemas.microsoft.com/office/drawing/2014/main" id="{4B3A2711-048A-C32B-40D3-C7BA4FE8809C}"/>
              </a:ext>
            </a:extLst>
          </p:cNvPr>
          <p:cNvSpPr/>
          <p:nvPr/>
        </p:nvSpPr>
        <p:spPr>
          <a:xfrm>
            <a:off x="3463204" y="2168105"/>
            <a:ext cx="2714218" cy="4013200"/>
          </a:xfrm>
          <a:custGeom>
            <a:avLst/>
            <a:gdLst/>
            <a:ahLst/>
            <a:cxnLst/>
            <a:rect l="l" t="t" r="r" b="b"/>
            <a:pathLst>
              <a:path w="4020819" h="7643745" extrusionOk="0">
                <a:moveTo>
                  <a:pt x="2010410" y="0"/>
                </a:moveTo>
                <a:cubicBezTo>
                  <a:pt x="3120729" y="0"/>
                  <a:pt x="4020819" y="900091"/>
                  <a:pt x="4020819" y="2010410"/>
                </a:cubicBezTo>
                <a:lnTo>
                  <a:pt x="4020819" y="5633336"/>
                </a:lnTo>
                <a:cubicBezTo>
                  <a:pt x="4020819" y="6743654"/>
                  <a:pt x="3120729" y="7643745"/>
                  <a:pt x="2010410" y="7643745"/>
                </a:cubicBezTo>
                <a:lnTo>
                  <a:pt x="2010410" y="7643745"/>
                </a:lnTo>
                <a:cubicBezTo>
                  <a:pt x="900091" y="7643745"/>
                  <a:pt x="0" y="6743654"/>
                  <a:pt x="0" y="5633336"/>
                </a:cubicBezTo>
                <a:lnTo>
                  <a:pt x="0" y="2010410"/>
                </a:lnTo>
                <a:cubicBezTo>
                  <a:pt x="0" y="900091"/>
                  <a:pt x="900091" y="0"/>
                  <a:pt x="2010410" y="0"/>
                </a:cubicBezTo>
                <a:close/>
              </a:path>
            </a:pathLst>
          </a:custGeom>
          <a:solidFill>
            <a:srgbClr val="FFFFFF"/>
          </a:solidFill>
          <a:ln>
            <a:noFill/>
          </a:ln>
        </p:spPr>
        <p:txBody>
          <a:bodyPr spcFirstLastPara="1" wrap="square" lIns="55440" tIns="27713" rIns="55440" bIns="27713" anchor="ctr" anchorCtr="0">
            <a:noAutofit/>
          </a:bodyPr>
          <a:lstStyle/>
          <a:p>
            <a:endParaRPr sz="849">
              <a:solidFill>
                <a:srgbClr val="000000"/>
              </a:solidFill>
              <a:latin typeface="Arial"/>
              <a:ea typeface="Arial"/>
              <a:cs typeface="Arial"/>
              <a:sym typeface="Arial"/>
            </a:endParaRPr>
          </a:p>
        </p:txBody>
      </p:sp>
      <p:sp>
        <p:nvSpPr>
          <p:cNvPr id="22" name="Google Shape;394;p21">
            <a:extLst>
              <a:ext uri="{FF2B5EF4-FFF2-40B4-BE49-F238E27FC236}">
                <a16:creationId xmlns:a16="http://schemas.microsoft.com/office/drawing/2014/main" id="{17BFC117-9ACC-7E91-BFDA-D35FE0F39784}"/>
              </a:ext>
            </a:extLst>
          </p:cNvPr>
          <p:cNvSpPr/>
          <p:nvPr/>
        </p:nvSpPr>
        <p:spPr>
          <a:xfrm>
            <a:off x="6170959" y="2168105"/>
            <a:ext cx="2714218" cy="4013200"/>
          </a:xfrm>
          <a:custGeom>
            <a:avLst/>
            <a:gdLst/>
            <a:ahLst/>
            <a:cxnLst/>
            <a:rect l="l" t="t" r="r" b="b"/>
            <a:pathLst>
              <a:path w="4020819" h="7643745" extrusionOk="0">
                <a:moveTo>
                  <a:pt x="2010410" y="0"/>
                </a:moveTo>
                <a:cubicBezTo>
                  <a:pt x="3120729" y="0"/>
                  <a:pt x="4020819" y="900091"/>
                  <a:pt x="4020819" y="2010410"/>
                </a:cubicBezTo>
                <a:lnTo>
                  <a:pt x="4020819" y="5633336"/>
                </a:lnTo>
                <a:cubicBezTo>
                  <a:pt x="4020819" y="6743654"/>
                  <a:pt x="3120729" y="7643745"/>
                  <a:pt x="2010410" y="7643745"/>
                </a:cubicBezTo>
                <a:lnTo>
                  <a:pt x="2010410" y="7643745"/>
                </a:lnTo>
                <a:cubicBezTo>
                  <a:pt x="900091" y="7643745"/>
                  <a:pt x="0" y="6743654"/>
                  <a:pt x="0" y="5633336"/>
                </a:cubicBezTo>
                <a:lnTo>
                  <a:pt x="0" y="2010410"/>
                </a:lnTo>
                <a:cubicBezTo>
                  <a:pt x="0" y="900091"/>
                  <a:pt x="900091" y="0"/>
                  <a:pt x="2010410" y="0"/>
                </a:cubicBezTo>
                <a:close/>
              </a:path>
            </a:pathLst>
          </a:custGeom>
          <a:solidFill>
            <a:srgbClr val="FFFFFF"/>
          </a:solidFill>
          <a:ln>
            <a:noFill/>
          </a:ln>
        </p:spPr>
        <p:txBody>
          <a:bodyPr spcFirstLastPara="1" wrap="square" lIns="55440" tIns="27713" rIns="55440" bIns="27713" anchor="ctr" anchorCtr="0">
            <a:noAutofit/>
          </a:bodyPr>
          <a:lstStyle/>
          <a:p>
            <a:endParaRPr sz="849">
              <a:solidFill>
                <a:srgbClr val="000000"/>
              </a:solidFill>
              <a:latin typeface="Arial"/>
              <a:ea typeface="Arial"/>
              <a:cs typeface="Arial"/>
              <a:sym typeface="Arial"/>
            </a:endParaRPr>
          </a:p>
        </p:txBody>
      </p:sp>
      <p:sp>
        <p:nvSpPr>
          <p:cNvPr id="23" name="Google Shape;395;p21">
            <a:extLst>
              <a:ext uri="{FF2B5EF4-FFF2-40B4-BE49-F238E27FC236}">
                <a16:creationId xmlns:a16="http://schemas.microsoft.com/office/drawing/2014/main" id="{3A7A6256-4C2B-4A71-F695-150FA4DB86BB}"/>
              </a:ext>
            </a:extLst>
          </p:cNvPr>
          <p:cNvSpPr/>
          <p:nvPr/>
        </p:nvSpPr>
        <p:spPr>
          <a:xfrm>
            <a:off x="8885177" y="2162291"/>
            <a:ext cx="2714218" cy="4013200"/>
          </a:xfrm>
          <a:custGeom>
            <a:avLst/>
            <a:gdLst/>
            <a:ahLst/>
            <a:cxnLst/>
            <a:rect l="l" t="t" r="r" b="b"/>
            <a:pathLst>
              <a:path w="4020819" h="7643745" extrusionOk="0">
                <a:moveTo>
                  <a:pt x="2010410" y="0"/>
                </a:moveTo>
                <a:cubicBezTo>
                  <a:pt x="3120729" y="0"/>
                  <a:pt x="4020819" y="900091"/>
                  <a:pt x="4020819" y="2010410"/>
                </a:cubicBezTo>
                <a:lnTo>
                  <a:pt x="4020819" y="5633336"/>
                </a:lnTo>
                <a:cubicBezTo>
                  <a:pt x="4020819" y="6743654"/>
                  <a:pt x="3120729" y="7643745"/>
                  <a:pt x="2010410" y="7643745"/>
                </a:cubicBezTo>
                <a:lnTo>
                  <a:pt x="2010410" y="7643745"/>
                </a:lnTo>
                <a:cubicBezTo>
                  <a:pt x="900091" y="7643745"/>
                  <a:pt x="0" y="6743654"/>
                  <a:pt x="0" y="5633336"/>
                </a:cubicBezTo>
                <a:lnTo>
                  <a:pt x="0" y="2010410"/>
                </a:lnTo>
                <a:cubicBezTo>
                  <a:pt x="0" y="900091"/>
                  <a:pt x="900091" y="0"/>
                  <a:pt x="2010410" y="0"/>
                </a:cubicBezTo>
                <a:close/>
              </a:path>
            </a:pathLst>
          </a:custGeom>
          <a:solidFill>
            <a:srgbClr val="FFFFFF"/>
          </a:solidFill>
          <a:ln>
            <a:noFill/>
          </a:ln>
        </p:spPr>
        <p:txBody>
          <a:bodyPr spcFirstLastPara="1" wrap="square" lIns="55440" tIns="27713" rIns="55440" bIns="27713" anchor="ctr" anchorCtr="0">
            <a:noAutofit/>
          </a:bodyPr>
          <a:lstStyle/>
          <a:p>
            <a:endParaRPr sz="849">
              <a:solidFill>
                <a:srgbClr val="000000"/>
              </a:solidFill>
              <a:latin typeface="Arial"/>
              <a:ea typeface="Arial"/>
              <a:cs typeface="Arial"/>
              <a:sym typeface="Arial"/>
            </a:endParaRPr>
          </a:p>
        </p:txBody>
      </p:sp>
      <p:sp>
        <p:nvSpPr>
          <p:cNvPr id="2" name="Title 1">
            <a:extLst>
              <a:ext uri="{FF2B5EF4-FFF2-40B4-BE49-F238E27FC236}">
                <a16:creationId xmlns:a16="http://schemas.microsoft.com/office/drawing/2014/main" id="{F4DF3276-2352-78BF-1742-2ABC383BC879}"/>
              </a:ext>
            </a:extLst>
          </p:cNvPr>
          <p:cNvSpPr>
            <a:spLocks noGrp="1"/>
          </p:cNvSpPr>
          <p:nvPr>
            <p:ph type="title"/>
          </p:nvPr>
        </p:nvSpPr>
        <p:spPr>
          <a:xfrm>
            <a:off x="784225" y="695447"/>
            <a:ext cx="5939304" cy="1444334"/>
          </a:xfrm>
        </p:spPr>
        <p:txBody>
          <a:bodyPr/>
          <a:lstStyle/>
          <a:p>
            <a:r>
              <a:rPr lang="lt-LT"/>
              <a:t>Patarimai, kaip atsispirti išorės spaudimui</a:t>
            </a:r>
            <a:endParaRPr lang="en-LT"/>
          </a:p>
        </p:txBody>
      </p:sp>
      <p:sp>
        <p:nvSpPr>
          <p:cNvPr id="16" name="Content Placeholder 2">
            <a:extLst>
              <a:ext uri="{FF2B5EF4-FFF2-40B4-BE49-F238E27FC236}">
                <a16:creationId xmlns:a16="http://schemas.microsoft.com/office/drawing/2014/main" id="{17C7BD11-7C4A-EBE5-9630-FE5714B91DAF}"/>
              </a:ext>
            </a:extLst>
          </p:cNvPr>
          <p:cNvSpPr txBox="1">
            <a:spLocks/>
          </p:cNvSpPr>
          <p:nvPr/>
        </p:nvSpPr>
        <p:spPr>
          <a:xfrm>
            <a:off x="1120593" y="3854830"/>
            <a:ext cx="2032693"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1800" b="1"/>
              <a:t>Pagalvoti</a:t>
            </a:r>
            <a:r>
              <a:rPr lang="en-LT" sz="1800"/>
              <a:t>, kiek tai atliepia mano porekį ar norą; jeigu tai yra noras, kas jį paskatino.</a:t>
            </a:r>
          </a:p>
        </p:txBody>
      </p:sp>
      <p:sp>
        <p:nvSpPr>
          <p:cNvPr id="17" name="Content Placeholder 2">
            <a:extLst>
              <a:ext uri="{FF2B5EF4-FFF2-40B4-BE49-F238E27FC236}">
                <a16:creationId xmlns:a16="http://schemas.microsoft.com/office/drawing/2014/main" id="{94FFFDC3-573C-CEC3-AD1D-36C241575C34}"/>
              </a:ext>
            </a:extLst>
          </p:cNvPr>
          <p:cNvSpPr txBox="1">
            <a:spLocks/>
          </p:cNvSpPr>
          <p:nvPr/>
        </p:nvSpPr>
        <p:spPr>
          <a:xfrm>
            <a:off x="3740560" y="3904136"/>
            <a:ext cx="2328682"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1800" b="1"/>
              <a:t>Riboti soc. tinklų naudojimą</a:t>
            </a:r>
            <a:r>
              <a:rPr lang="en-LT" sz="1800"/>
              <a:t>: mažiau lyginimosi su kitais – mažiau spaudimo iš išorės.</a:t>
            </a:r>
          </a:p>
        </p:txBody>
      </p:sp>
      <p:sp>
        <p:nvSpPr>
          <p:cNvPr id="18" name="Content Placeholder 2">
            <a:extLst>
              <a:ext uri="{FF2B5EF4-FFF2-40B4-BE49-F238E27FC236}">
                <a16:creationId xmlns:a16="http://schemas.microsoft.com/office/drawing/2014/main" id="{D45555BF-8402-F217-D373-072A12039C25}"/>
              </a:ext>
            </a:extLst>
          </p:cNvPr>
          <p:cNvSpPr txBox="1">
            <a:spLocks/>
          </p:cNvSpPr>
          <p:nvPr/>
        </p:nvSpPr>
        <p:spPr>
          <a:xfrm>
            <a:off x="6561832" y="3883154"/>
            <a:ext cx="2032693"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1800" b="1"/>
              <a:t>Asmeninės nuostatos</a:t>
            </a:r>
            <a:r>
              <a:rPr lang="en-LT" sz="1800"/>
              <a:t>: kas man svarbu ir kas mane daro laimingą.</a:t>
            </a:r>
          </a:p>
        </p:txBody>
      </p:sp>
      <p:sp>
        <p:nvSpPr>
          <p:cNvPr id="19" name="Content Placeholder 2">
            <a:extLst>
              <a:ext uri="{FF2B5EF4-FFF2-40B4-BE49-F238E27FC236}">
                <a16:creationId xmlns:a16="http://schemas.microsoft.com/office/drawing/2014/main" id="{AAEAA631-E851-14EB-2022-E8E445240F49}"/>
              </a:ext>
            </a:extLst>
          </p:cNvPr>
          <p:cNvSpPr txBox="1">
            <a:spLocks/>
          </p:cNvSpPr>
          <p:nvPr/>
        </p:nvSpPr>
        <p:spPr>
          <a:xfrm>
            <a:off x="8986893" y="3854830"/>
            <a:ext cx="2510785"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1800" b="1"/>
              <a:t>Kalbėtis su artimaisiais</a:t>
            </a:r>
            <a:r>
              <a:rPr lang="en-LT" sz="1800"/>
              <a:t>: pasidalinti savo dvejonėmis, paklausti šalia esančių žmonių jų nuomonės.</a:t>
            </a:r>
          </a:p>
        </p:txBody>
      </p:sp>
      <p:sp>
        <p:nvSpPr>
          <p:cNvPr id="27" name="Oval 26">
            <a:extLst>
              <a:ext uri="{FF2B5EF4-FFF2-40B4-BE49-F238E27FC236}">
                <a16:creationId xmlns:a16="http://schemas.microsoft.com/office/drawing/2014/main" id="{0893C668-8BB0-D8F2-D00E-3D510D32CB3B}"/>
              </a:ext>
            </a:extLst>
          </p:cNvPr>
          <p:cNvSpPr/>
          <p:nvPr/>
        </p:nvSpPr>
        <p:spPr>
          <a:xfrm>
            <a:off x="1580268" y="2499803"/>
            <a:ext cx="1051654" cy="1051654"/>
          </a:xfrm>
          <a:prstGeom prst="ellipse">
            <a:avLst/>
          </a:prstGeom>
          <a:solidFill>
            <a:srgbClr val="99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28" name="Content Placeholder 2">
            <a:extLst>
              <a:ext uri="{FF2B5EF4-FFF2-40B4-BE49-F238E27FC236}">
                <a16:creationId xmlns:a16="http://schemas.microsoft.com/office/drawing/2014/main" id="{3CE582F9-442F-EA05-DDCA-B41FC0655975}"/>
              </a:ext>
            </a:extLst>
          </p:cNvPr>
          <p:cNvSpPr txBox="1">
            <a:spLocks/>
          </p:cNvSpPr>
          <p:nvPr/>
        </p:nvSpPr>
        <p:spPr>
          <a:xfrm>
            <a:off x="1120593" y="2648152"/>
            <a:ext cx="2032693"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4400" b="1">
                <a:solidFill>
                  <a:schemeClr val="bg1"/>
                </a:solidFill>
                <a:latin typeface="+mj-lt"/>
              </a:rPr>
              <a:t>1.</a:t>
            </a:r>
            <a:endParaRPr lang="en-LT" sz="4400">
              <a:solidFill>
                <a:schemeClr val="bg1"/>
              </a:solidFill>
              <a:latin typeface="+mj-lt"/>
            </a:endParaRPr>
          </a:p>
        </p:txBody>
      </p:sp>
      <p:sp>
        <p:nvSpPr>
          <p:cNvPr id="29" name="Oval 28">
            <a:extLst>
              <a:ext uri="{FF2B5EF4-FFF2-40B4-BE49-F238E27FC236}">
                <a16:creationId xmlns:a16="http://schemas.microsoft.com/office/drawing/2014/main" id="{AA16B1F6-C48E-B1FB-AC9B-F057B117DBA4}"/>
              </a:ext>
            </a:extLst>
          </p:cNvPr>
          <p:cNvSpPr/>
          <p:nvPr/>
        </p:nvSpPr>
        <p:spPr>
          <a:xfrm>
            <a:off x="4294486" y="2485640"/>
            <a:ext cx="1051654" cy="1051654"/>
          </a:xfrm>
          <a:prstGeom prst="ellipse">
            <a:avLst/>
          </a:prstGeom>
          <a:solidFill>
            <a:srgbClr val="99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30" name="Content Placeholder 2">
            <a:extLst>
              <a:ext uri="{FF2B5EF4-FFF2-40B4-BE49-F238E27FC236}">
                <a16:creationId xmlns:a16="http://schemas.microsoft.com/office/drawing/2014/main" id="{E14E548B-C889-1219-EFFA-6B611F880984}"/>
              </a:ext>
            </a:extLst>
          </p:cNvPr>
          <p:cNvSpPr txBox="1">
            <a:spLocks/>
          </p:cNvSpPr>
          <p:nvPr/>
        </p:nvSpPr>
        <p:spPr>
          <a:xfrm>
            <a:off x="3834811" y="2633989"/>
            <a:ext cx="2032693"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4400" b="1">
                <a:solidFill>
                  <a:schemeClr val="bg1"/>
                </a:solidFill>
                <a:latin typeface="+mj-lt"/>
              </a:rPr>
              <a:t>2.</a:t>
            </a:r>
            <a:endParaRPr lang="en-LT" sz="4400">
              <a:solidFill>
                <a:schemeClr val="bg1"/>
              </a:solidFill>
              <a:latin typeface="+mj-lt"/>
            </a:endParaRPr>
          </a:p>
        </p:txBody>
      </p:sp>
      <p:sp>
        <p:nvSpPr>
          <p:cNvPr id="31" name="Oval 30">
            <a:extLst>
              <a:ext uri="{FF2B5EF4-FFF2-40B4-BE49-F238E27FC236}">
                <a16:creationId xmlns:a16="http://schemas.microsoft.com/office/drawing/2014/main" id="{97B4A836-C273-BA0F-9D7B-259A0FFD65B2}"/>
              </a:ext>
            </a:extLst>
          </p:cNvPr>
          <p:cNvSpPr/>
          <p:nvPr/>
        </p:nvSpPr>
        <p:spPr>
          <a:xfrm>
            <a:off x="7008704" y="2499803"/>
            <a:ext cx="1051654" cy="1051654"/>
          </a:xfrm>
          <a:prstGeom prst="ellipse">
            <a:avLst/>
          </a:prstGeom>
          <a:solidFill>
            <a:srgbClr val="99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32" name="Content Placeholder 2">
            <a:extLst>
              <a:ext uri="{FF2B5EF4-FFF2-40B4-BE49-F238E27FC236}">
                <a16:creationId xmlns:a16="http://schemas.microsoft.com/office/drawing/2014/main" id="{EC5CFD32-4086-B8CC-1304-29BD69C8E095}"/>
              </a:ext>
            </a:extLst>
          </p:cNvPr>
          <p:cNvSpPr txBox="1">
            <a:spLocks/>
          </p:cNvSpPr>
          <p:nvPr/>
        </p:nvSpPr>
        <p:spPr>
          <a:xfrm>
            <a:off x="6549029" y="2648152"/>
            <a:ext cx="2032693"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4400" b="1">
                <a:solidFill>
                  <a:schemeClr val="bg1"/>
                </a:solidFill>
                <a:latin typeface="+mj-lt"/>
              </a:rPr>
              <a:t>3.</a:t>
            </a:r>
            <a:endParaRPr lang="en-LT" sz="4400">
              <a:solidFill>
                <a:schemeClr val="bg1"/>
              </a:solidFill>
              <a:latin typeface="+mj-lt"/>
            </a:endParaRPr>
          </a:p>
        </p:txBody>
      </p:sp>
      <p:sp>
        <p:nvSpPr>
          <p:cNvPr id="33" name="Oval 32">
            <a:extLst>
              <a:ext uri="{FF2B5EF4-FFF2-40B4-BE49-F238E27FC236}">
                <a16:creationId xmlns:a16="http://schemas.microsoft.com/office/drawing/2014/main" id="{8E2F1C9F-CDE5-A1F4-85BE-5375A4B9CE12}"/>
              </a:ext>
            </a:extLst>
          </p:cNvPr>
          <p:cNvSpPr/>
          <p:nvPr/>
        </p:nvSpPr>
        <p:spPr>
          <a:xfrm>
            <a:off x="9722922" y="2499803"/>
            <a:ext cx="1051654" cy="1051654"/>
          </a:xfrm>
          <a:prstGeom prst="ellipse">
            <a:avLst/>
          </a:prstGeom>
          <a:solidFill>
            <a:srgbClr val="99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34" name="Content Placeholder 2">
            <a:extLst>
              <a:ext uri="{FF2B5EF4-FFF2-40B4-BE49-F238E27FC236}">
                <a16:creationId xmlns:a16="http://schemas.microsoft.com/office/drawing/2014/main" id="{0085CF8D-C685-CDA0-33E8-3E7A75F51AEA}"/>
              </a:ext>
            </a:extLst>
          </p:cNvPr>
          <p:cNvSpPr txBox="1">
            <a:spLocks/>
          </p:cNvSpPr>
          <p:nvPr/>
        </p:nvSpPr>
        <p:spPr>
          <a:xfrm>
            <a:off x="9263247" y="2648152"/>
            <a:ext cx="2032693" cy="795011"/>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lgn="ctr">
              <a:buNone/>
            </a:pPr>
            <a:r>
              <a:rPr lang="en-LT" sz="4400" b="1">
                <a:solidFill>
                  <a:schemeClr val="bg1"/>
                </a:solidFill>
                <a:latin typeface="+mj-lt"/>
              </a:rPr>
              <a:t>4.</a:t>
            </a:r>
            <a:endParaRPr lang="en-LT" sz="4400">
              <a:solidFill>
                <a:schemeClr val="bg1"/>
              </a:solidFill>
              <a:latin typeface="+mj-lt"/>
            </a:endParaRPr>
          </a:p>
        </p:txBody>
      </p:sp>
    </p:spTree>
    <p:extLst>
      <p:ext uri="{BB962C8B-B14F-4D97-AF65-F5344CB8AC3E}">
        <p14:creationId xmlns:p14="http://schemas.microsoft.com/office/powerpoint/2010/main" val="3303001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ECF9F3"/>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73D4006-60A4-C91A-DD6E-6FC0A91672EB}"/>
              </a:ext>
            </a:extLst>
          </p:cNvPr>
          <p:cNvSpPr txBox="1">
            <a:spLocks/>
          </p:cNvSpPr>
          <p:nvPr/>
        </p:nvSpPr>
        <p:spPr>
          <a:xfrm>
            <a:off x="784225" y="695447"/>
            <a:ext cx="5939304" cy="14443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kern="1200">
                <a:solidFill>
                  <a:srgbClr val="FF5F00"/>
                </a:solidFill>
                <a:latin typeface="+mj-lt"/>
                <a:ea typeface="+mj-ea"/>
                <a:cs typeface="+mj-cs"/>
              </a:defRPr>
            </a:lvl1pPr>
          </a:lstStyle>
          <a:p>
            <a:r>
              <a:rPr lang="en-US"/>
              <a:t>Kai </a:t>
            </a:r>
            <a:r>
              <a:rPr lang="en-US" err="1"/>
              <a:t>emocijos</a:t>
            </a:r>
            <a:r>
              <a:rPr lang="en-US"/>
              <a:t> per </a:t>
            </a:r>
            <a:r>
              <a:rPr lang="en-US" err="1"/>
              <a:t>stiprios</a:t>
            </a:r>
            <a:r>
              <a:rPr lang="en-US"/>
              <a:t>: </a:t>
            </a:r>
            <a:r>
              <a:rPr lang="en-US" err="1"/>
              <a:t>Jaunimo</a:t>
            </a:r>
            <a:r>
              <a:rPr lang="en-US"/>
              <a:t> </a:t>
            </a:r>
            <a:r>
              <a:rPr lang="en-US" err="1"/>
              <a:t>linijos</a:t>
            </a:r>
            <a:r>
              <a:rPr lang="en-US"/>
              <a:t> </a:t>
            </a:r>
            <a:r>
              <a:rPr lang="en-US" err="1"/>
              <a:t>patarimai</a:t>
            </a:r>
            <a:endParaRPr lang="en-LT"/>
          </a:p>
        </p:txBody>
      </p:sp>
      <p:sp>
        <p:nvSpPr>
          <p:cNvPr id="11" name="Google Shape;480;p24">
            <a:extLst>
              <a:ext uri="{FF2B5EF4-FFF2-40B4-BE49-F238E27FC236}">
                <a16:creationId xmlns:a16="http://schemas.microsoft.com/office/drawing/2014/main" id="{697BE696-2634-B1D5-4F61-6CC2D21A6659}"/>
              </a:ext>
            </a:extLst>
          </p:cNvPr>
          <p:cNvSpPr/>
          <p:nvPr/>
        </p:nvSpPr>
        <p:spPr>
          <a:xfrm>
            <a:off x="0" y="2052384"/>
            <a:ext cx="6096000" cy="4805616"/>
          </a:xfrm>
          <a:custGeom>
            <a:avLst/>
            <a:gdLst/>
            <a:ahLst/>
            <a:cxnLst/>
            <a:rect l="l" t="t" r="r" b="b"/>
            <a:pathLst>
              <a:path w="14345285" h="11308715" extrusionOk="0">
                <a:moveTo>
                  <a:pt x="14345112" y="0"/>
                </a:moveTo>
                <a:lnTo>
                  <a:pt x="5654267" y="0"/>
                </a:lnTo>
                <a:lnTo>
                  <a:pt x="5605775" y="203"/>
                </a:lnTo>
                <a:lnTo>
                  <a:pt x="5557379" y="813"/>
                </a:lnTo>
                <a:lnTo>
                  <a:pt x="5509082" y="1827"/>
                </a:lnTo>
                <a:lnTo>
                  <a:pt x="5460885" y="3244"/>
                </a:lnTo>
                <a:lnTo>
                  <a:pt x="5412790" y="5063"/>
                </a:lnTo>
                <a:lnTo>
                  <a:pt x="5364798" y="7281"/>
                </a:lnTo>
                <a:lnTo>
                  <a:pt x="5316910" y="9897"/>
                </a:lnTo>
                <a:lnTo>
                  <a:pt x="5269130" y="12910"/>
                </a:lnTo>
                <a:lnTo>
                  <a:pt x="5221458" y="16317"/>
                </a:lnTo>
                <a:lnTo>
                  <a:pt x="5173895" y="20118"/>
                </a:lnTo>
                <a:lnTo>
                  <a:pt x="5126444" y="24310"/>
                </a:lnTo>
                <a:lnTo>
                  <a:pt x="5079106" y="28893"/>
                </a:lnTo>
                <a:lnTo>
                  <a:pt x="5031883" y="33863"/>
                </a:lnTo>
                <a:lnTo>
                  <a:pt x="4984776" y="39220"/>
                </a:lnTo>
                <a:lnTo>
                  <a:pt x="4937787" y="44963"/>
                </a:lnTo>
                <a:lnTo>
                  <a:pt x="4890917" y="51089"/>
                </a:lnTo>
                <a:lnTo>
                  <a:pt x="4844169" y="57596"/>
                </a:lnTo>
                <a:lnTo>
                  <a:pt x="4797543" y="64484"/>
                </a:lnTo>
                <a:lnTo>
                  <a:pt x="4751042" y="71751"/>
                </a:lnTo>
                <a:lnTo>
                  <a:pt x="4704667" y="79394"/>
                </a:lnTo>
                <a:lnTo>
                  <a:pt x="4658419" y="87413"/>
                </a:lnTo>
                <a:lnTo>
                  <a:pt x="4612301" y="95806"/>
                </a:lnTo>
                <a:lnTo>
                  <a:pt x="4566313" y="104571"/>
                </a:lnTo>
                <a:lnTo>
                  <a:pt x="4520458" y="113706"/>
                </a:lnTo>
                <a:lnTo>
                  <a:pt x="4474737" y="123211"/>
                </a:lnTo>
                <a:lnTo>
                  <a:pt x="4429152" y="133082"/>
                </a:lnTo>
                <a:lnTo>
                  <a:pt x="4383704" y="143319"/>
                </a:lnTo>
                <a:lnTo>
                  <a:pt x="4338395" y="153921"/>
                </a:lnTo>
                <a:lnTo>
                  <a:pt x="4293227" y="164884"/>
                </a:lnTo>
                <a:lnTo>
                  <a:pt x="4248201" y="176209"/>
                </a:lnTo>
                <a:lnTo>
                  <a:pt x="4203318" y="187893"/>
                </a:lnTo>
                <a:lnTo>
                  <a:pt x="4158581" y="199934"/>
                </a:lnTo>
                <a:lnTo>
                  <a:pt x="4113992" y="212331"/>
                </a:lnTo>
                <a:lnTo>
                  <a:pt x="4069551" y="225083"/>
                </a:lnTo>
                <a:lnTo>
                  <a:pt x="4025260" y="238187"/>
                </a:lnTo>
                <a:lnTo>
                  <a:pt x="3981121" y="251643"/>
                </a:lnTo>
                <a:lnTo>
                  <a:pt x="3937135" y="265447"/>
                </a:lnTo>
                <a:lnTo>
                  <a:pt x="3893305" y="279600"/>
                </a:lnTo>
                <a:lnTo>
                  <a:pt x="3849632" y="294099"/>
                </a:lnTo>
                <a:lnTo>
                  <a:pt x="3806117" y="308943"/>
                </a:lnTo>
                <a:lnTo>
                  <a:pt x="3762761" y="324129"/>
                </a:lnTo>
                <a:lnTo>
                  <a:pt x="3719568" y="339657"/>
                </a:lnTo>
                <a:lnTo>
                  <a:pt x="3676538" y="355525"/>
                </a:lnTo>
                <a:lnTo>
                  <a:pt x="3633673" y="371731"/>
                </a:lnTo>
                <a:lnTo>
                  <a:pt x="3590974" y="388273"/>
                </a:lnTo>
                <a:lnTo>
                  <a:pt x="3548443" y="405150"/>
                </a:lnTo>
                <a:lnTo>
                  <a:pt x="3506082" y="422361"/>
                </a:lnTo>
                <a:lnTo>
                  <a:pt x="3463892" y="439903"/>
                </a:lnTo>
                <a:lnTo>
                  <a:pt x="3421876" y="457775"/>
                </a:lnTo>
                <a:lnTo>
                  <a:pt x="3380034" y="475976"/>
                </a:lnTo>
                <a:lnTo>
                  <a:pt x="3338368" y="494503"/>
                </a:lnTo>
                <a:lnTo>
                  <a:pt x="3296880" y="513356"/>
                </a:lnTo>
                <a:lnTo>
                  <a:pt x="3255571" y="532532"/>
                </a:lnTo>
                <a:lnTo>
                  <a:pt x="3214444" y="552030"/>
                </a:lnTo>
                <a:lnTo>
                  <a:pt x="3173499" y="571849"/>
                </a:lnTo>
                <a:lnTo>
                  <a:pt x="3132738" y="591986"/>
                </a:lnTo>
                <a:lnTo>
                  <a:pt x="3092163" y="612440"/>
                </a:lnTo>
                <a:lnTo>
                  <a:pt x="3051776" y="633210"/>
                </a:lnTo>
                <a:lnTo>
                  <a:pt x="3011578" y="654294"/>
                </a:lnTo>
                <a:lnTo>
                  <a:pt x="2971571" y="675690"/>
                </a:lnTo>
                <a:lnTo>
                  <a:pt x="2931757" y="697396"/>
                </a:lnTo>
                <a:lnTo>
                  <a:pt x="2892136" y="719411"/>
                </a:lnTo>
                <a:lnTo>
                  <a:pt x="2852711" y="741734"/>
                </a:lnTo>
                <a:lnTo>
                  <a:pt x="2813483" y="764363"/>
                </a:lnTo>
                <a:lnTo>
                  <a:pt x="2774454" y="787295"/>
                </a:lnTo>
                <a:lnTo>
                  <a:pt x="2735625" y="810531"/>
                </a:lnTo>
                <a:lnTo>
                  <a:pt x="2696999" y="834067"/>
                </a:lnTo>
                <a:lnTo>
                  <a:pt x="2658576" y="857902"/>
                </a:lnTo>
                <a:lnTo>
                  <a:pt x="2620359" y="882035"/>
                </a:lnTo>
                <a:lnTo>
                  <a:pt x="2582349" y="906464"/>
                </a:lnTo>
                <a:lnTo>
                  <a:pt x="2544547" y="931188"/>
                </a:lnTo>
                <a:lnTo>
                  <a:pt x="2506956" y="956204"/>
                </a:lnTo>
                <a:lnTo>
                  <a:pt x="2469576" y="981511"/>
                </a:lnTo>
                <a:lnTo>
                  <a:pt x="2432410" y="1007108"/>
                </a:lnTo>
                <a:lnTo>
                  <a:pt x="2395459" y="1032993"/>
                </a:lnTo>
                <a:lnTo>
                  <a:pt x="2358724" y="1059165"/>
                </a:lnTo>
                <a:lnTo>
                  <a:pt x="2322208" y="1085621"/>
                </a:lnTo>
                <a:lnTo>
                  <a:pt x="2285912" y="1112360"/>
                </a:lnTo>
                <a:lnTo>
                  <a:pt x="2249837" y="1139380"/>
                </a:lnTo>
                <a:lnTo>
                  <a:pt x="2213986" y="1166681"/>
                </a:lnTo>
                <a:lnTo>
                  <a:pt x="2178359" y="1194259"/>
                </a:lnTo>
                <a:lnTo>
                  <a:pt x="2142959" y="1222114"/>
                </a:lnTo>
                <a:lnTo>
                  <a:pt x="2107786" y="1250244"/>
                </a:lnTo>
                <a:lnTo>
                  <a:pt x="2072844" y="1278648"/>
                </a:lnTo>
                <a:lnTo>
                  <a:pt x="2038132" y="1307323"/>
                </a:lnTo>
                <a:lnTo>
                  <a:pt x="2003654" y="1336269"/>
                </a:lnTo>
                <a:lnTo>
                  <a:pt x="1969410" y="1365483"/>
                </a:lnTo>
                <a:lnTo>
                  <a:pt x="1935402" y="1394963"/>
                </a:lnTo>
                <a:lnTo>
                  <a:pt x="1901632" y="1424709"/>
                </a:lnTo>
                <a:lnTo>
                  <a:pt x="1868101" y="1454719"/>
                </a:lnTo>
                <a:lnTo>
                  <a:pt x="1834811" y="1484991"/>
                </a:lnTo>
                <a:lnTo>
                  <a:pt x="1801764" y="1515523"/>
                </a:lnTo>
                <a:lnTo>
                  <a:pt x="1768961" y="1546314"/>
                </a:lnTo>
                <a:lnTo>
                  <a:pt x="1736404" y="1577362"/>
                </a:lnTo>
                <a:lnTo>
                  <a:pt x="1704094" y="1608666"/>
                </a:lnTo>
                <a:lnTo>
                  <a:pt x="1672033" y="1640223"/>
                </a:lnTo>
                <a:lnTo>
                  <a:pt x="1640223" y="1672033"/>
                </a:lnTo>
                <a:lnTo>
                  <a:pt x="1608666" y="1704094"/>
                </a:lnTo>
                <a:lnTo>
                  <a:pt x="1577362" y="1736404"/>
                </a:lnTo>
                <a:lnTo>
                  <a:pt x="1546314" y="1768961"/>
                </a:lnTo>
                <a:lnTo>
                  <a:pt x="1515523" y="1801764"/>
                </a:lnTo>
                <a:lnTo>
                  <a:pt x="1484991" y="1834811"/>
                </a:lnTo>
                <a:lnTo>
                  <a:pt x="1454719" y="1868101"/>
                </a:lnTo>
                <a:lnTo>
                  <a:pt x="1424709" y="1901632"/>
                </a:lnTo>
                <a:lnTo>
                  <a:pt x="1394963" y="1935402"/>
                </a:lnTo>
                <a:lnTo>
                  <a:pt x="1365483" y="1969410"/>
                </a:lnTo>
                <a:lnTo>
                  <a:pt x="1336269" y="2003654"/>
                </a:lnTo>
                <a:lnTo>
                  <a:pt x="1307323" y="2038132"/>
                </a:lnTo>
                <a:lnTo>
                  <a:pt x="1278648" y="2072844"/>
                </a:lnTo>
                <a:lnTo>
                  <a:pt x="1250244" y="2107786"/>
                </a:lnTo>
                <a:lnTo>
                  <a:pt x="1222114" y="2142959"/>
                </a:lnTo>
                <a:lnTo>
                  <a:pt x="1194259" y="2178359"/>
                </a:lnTo>
                <a:lnTo>
                  <a:pt x="1166681" y="2213986"/>
                </a:lnTo>
                <a:lnTo>
                  <a:pt x="1139380" y="2249837"/>
                </a:lnTo>
                <a:lnTo>
                  <a:pt x="1112360" y="2285912"/>
                </a:lnTo>
                <a:lnTo>
                  <a:pt x="1085621" y="2322208"/>
                </a:lnTo>
                <a:lnTo>
                  <a:pt x="1059165" y="2358724"/>
                </a:lnTo>
                <a:lnTo>
                  <a:pt x="1032993" y="2395459"/>
                </a:lnTo>
                <a:lnTo>
                  <a:pt x="1007108" y="2432410"/>
                </a:lnTo>
                <a:lnTo>
                  <a:pt x="981511" y="2469576"/>
                </a:lnTo>
                <a:lnTo>
                  <a:pt x="956204" y="2506956"/>
                </a:lnTo>
                <a:lnTo>
                  <a:pt x="931188" y="2544547"/>
                </a:lnTo>
                <a:lnTo>
                  <a:pt x="906464" y="2582349"/>
                </a:lnTo>
                <a:lnTo>
                  <a:pt x="882035" y="2620359"/>
                </a:lnTo>
                <a:lnTo>
                  <a:pt x="857902" y="2658576"/>
                </a:lnTo>
                <a:lnTo>
                  <a:pt x="834067" y="2696999"/>
                </a:lnTo>
                <a:lnTo>
                  <a:pt x="810531" y="2735625"/>
                </a:lnTo>
                <a:lnTo>
                  <a:pt x="787295" y="2774454"/>
                </a:lnTo>
                <a:lnTo>
                  <a:pt x="764363" y="2813483"/>
                </a:lnTo>
                <a:lnTo>
                  <a:pt x="741734" y="2852711"/>
                </a:lnTo>
                <a:lnTo>
                  <a:pt x="719411" y="2892136"/>
                </a:lnTo>
                <a:lnTo>
                  <a:pt x="697396" y="2931757"/>
                </a:lnTo>
                <a:lnTo>
                  <a:pt x="675690" y="2971571"/>
                </a:lnTo>
                <a:lnTo>
                  <a:pt x="654294" y="3011578"/>
                </a:lnTo>
                <a:lnTo>
                  <a:pt x="633210" y="3051776"/>
                </a:lnTo>
                <a:lnTo>
                  <a:pt x="612440" y="3092163"/>
                </a:lnTo>
                <a:lnTo>
                  <a:pt x="591986" y="3132738"/>
                </a:lnTo>
                <a:lnTo>
                  <a:pt x="571849" y="3173499"/>
                </a:lnTo>
                <a:lnTo>
                  <a:pt x="552030" y="3214444"/>
                </a:lnTo>
                <a:lnTo>
                  <a:pt x="532532" y="3255571"/>
                </a:lnTo>
                <a:lnTo>
                  <a:pt x="513356" y="3296880"/>
                </a:lnTo>
                <a:lnTo>
                  <a:pt x="494503" y="3338368"/>
                </a:lnTo>
                <a:lnTo>
                  <a:pt x="475976" y="3380034"/>
                </a:lnTo>
                <a:lnTo>
                  <a:pt x="457775" y="3421876"/>
                </a:lnTo>
                <a:lnTo>
                  <a:pt x="439903" y="3463892"/>
                </a:lnTo>
                <a:lnTo>
                  <a:pt x="422361" y="3506082"/>
                </a:lnTo>
                <a:lnTo>
                  <a:pt x="405150" y="3548443"/>
                </a:lnTo>
                <a:lnTo>
                  <a:pt x="388273" y="3590974"/>
                </a:lnTo>
                <a:lnTo>
                  <a:pt x="371731" y="3633673"/>
                </a:lnTo>
                <a:lnTo>
                  <a:pt x="355525" y="3676538"/>
                </a:lnTo>
                <a:lnTo>
                  <a:pt x="339657" y="3719568"/>
                </a:lnTo>
                <a:lnTo>
                  <a:pt x="324129" y="3762761"/>
                </a:lnTo>
                <a:lnTo>
                  <a:pt x="308943" y="3806117"/>
                </a:lnTo>
                <a:lnTo>
                  <a:pt x="294099" y="3849632"/>
                </a:lnTo>
                <a:lnTo>
                  <a:pt x="279600" y="3893305"/>
                </a:lnTo>
                <a:lnTo>
                  <a:pt x="265447" y="3937135"/>
                </a:lnTo>
                <a:lnTo>
                  <a:pt x="251643" y="3981121"/>
                </a:lnTo>
                <a:lnTo>
                  <a:pt x="238187" y="4025260"/>
                </a:lnTo>
                <a:lnTo>
                  <a:pt x="225083" y="4069551"/>
                </a:lnTo>
                <a:lnTo>
                  <a:pt x="212331" y="4113992"/>
                </a:lnTo>
                <a:lnTo>
                  <a:pt x="199934" y="4158581"/>
                </a:lnTo>
                <a:lnTo>
                  <a:pt x="187893" y="4203318"/>
                </a:lnTo>
                <a:lnTo>
                  <a:pt x="176209" y="4248201"/>
                </a:lnTo>
                <a:lnTo>
                  <a:pt x="164884" y="4293227"/>
                </a:lnTo>
                <a:lnTo>
                  <a:pt x="153921" y="4338395"/>
                </a:lnTo>
                <a:lnTo>
                  <a:pt x="143319" y="4383704"/>
                </a:lnTo>
                <a:lnTo>
                  <a:pt x="133082" y="4429152"/>
                </a:lnTo>
                <a:lnTo>
                  <a:pt x="123211" y="4474737"/>
                </a:lnTo>
                <a:lnTo>
                  <a:pt x="113706" y="4520458"/>
                </a:lnTo>
                <a:lnTo>
                  <a:pt x="104571" y="4566313"/>
                </a:lnTo>
                <a:lnTo>
                  <a:pt x="95806" y="4612301"/>
                </a:lnTo>
                <a:lnTo>
                  <a:pt x="87413" y="4658419"/>
                </a:lnTo>
                <a:lnTo>
                  <a:pt x="79394" y="4704667"/>
                </a:lnTo>
                <a:lnTo>
                  <a:pt x="71751" y="4751042"/>
                </a:lnTo>
                <a:lnTo>
                  <a:pt x="64484" y="4797543"/>
                </a:lnTo>
                <a:lnTo>
                  <a:pt x="57596" y="4844169"/>
                </a:lnTo>
                <a:lnTo>
                  <a:pt x="51089" y="4890917"/>
                </a:lnTo>
                <a:lnTo>
                  <a:pt x="44963" y="4937787"/>
                </a:lnTo>
                <a:lnTo>
                  <a:pt x="39220" y="4984776"/>
                </a:lnTo>
                <a:lnTo>
                  <a:pt x="33863" y="5031883"/>
                </a:lnTo>
                <a:lnTo>
                  <a:pt x="28893" y="5079106"/>
                </a:lnTo>
                <a:lnTo>
                  <a:pt x="24310" y="5126444"/>
                </a:lnTo>
                <a:lnTo>
                  <a:pt x="20118" y="5173895"/>
                </a:lnTo>
                <a:lnTo>
                  <a:pt x="16317" y="5221458"/>
                </a:lnTo>
                <a:lnTo>
                  <a:pt x="12910" y="5269130"/>
                </a:lnTo>
                <a:lnTo>
                  <a:pt x="9897" y="5316910"/>
                </a:lnTo>
                <a:lnTo>
                  <a:pt x="7281" y="5364798"/>
                </a:lnTo>
                <a:lnTo>
                  <a:pt x="5063" y="5412790"/>
                </a:lnTo>
                <a:lnTo>
                  <a:pt x="3244" y="5460885"/>
                </a:lnTo>
                <a:lnTo>
                  <a:pt x="1827" y="5509082"/>
                </a:lnTo>
                <a:lnTo>
                  <a:pt x="813" y="5557379"/>
                </a:lnTo>
                <a:lnTo>
                  <a:pt x="203" y="5605775"/>
                </a:lnTo>
                <a:lnTo>
                  <a:pt x="0" y="5654288"/>
                </a:lnTo>
                <a:lnTo>
                  <a:pt x="203" y="5702781"/>
                </a:lnTo>
                <a:lnTo>
                  <a:pt x="813" y="5751176"/>
                </a:lnTo>
                <a:lnTo>
                  <a:pt x="1827" y="5799473"/>
                </a:lnTo>
                <a:lnTo>
                  <a:pt x="3244" y="5847670"/>
                </a:lnTo>
                <a:lnTo>
                  <a:pt x="5063" y="5895766"/>
                </a:lnTo>
                <a:lnTo>
                  <a:pt x="7281" y="5943758"/>
                </a:lnTo>
                <a:lnTo>
                  <a:pt x="9897" y="5991645"/>
                </a:lnTo>
                <a:lnTo>
                  <a:pt x="12910" y="6039425"/>
                </a:lnTo>
                <a:lnTo>
                  <a:pt x="16317" y="6087097"/>
                </a:lnTo>
                <a:lnTo>
                  <a:pt x="20118" y="6134660"/>
                </a:lnTo>
                <a:lnTo>
                  <a:pt x="24310" y="6182111"/>
                </a:lnTo>
                <a:lnTo>
                  <a:pt x="28893" y="6229449"/>
                </a:lnTo>
                <a:lnTo>
                  <a:pt x="33863" y="6276672"/>
                </a:lnTo>
                <a:lnTo>
                  <a:pt x="39220" y="6323779"/>
                </a:lnTo>
                <a:lnTo>
                  <a:pt x="44963" y="6370768"/>
                </a:lnTo>
                <a:lnTo>
                  <a:pt x="51089" y="6417638"/>
                </a:lnTo>
                <a:lnTo>
                  <a:pt x="57596" y="6464386"/>
                </a:lnTo>
                <a:lnTo>
                  <a:pt x="64484" y="6511012"/>
                </a:lnTo>
                <a:lnTo>
                  <a:pt x="71751" y="6557513"/>
                </a:lnTo>
                <a:lnTo>
                  <a:pt x="79394" y="6603888"/>
                </a:lnTo>
                <a:lnTo>
                  <a:pt x="87413" y="6650136"/>
                </a:lnTo>
                <a:lnTo>
                  <a:pt x="95806" y="6696255"/>
                </a:lnTo>
                <a:lnTo>
                  <a:pt x="104571" y="6742242"/>
                </a:lnTo>
                <a:lnTo>
                  <a:pt x="113706" y="6788097"/>
                </a:lnTo>
                <a:lnTo>
                  <a:pt x="123211" y="6833818"/>
                </a:lnTo>
                <a:lnTo>
                  <a:pt x="133082" y="6879403"/>
                </a:lnTo>
                <a:lnTo>
                  <a:pt x="143319" y="6924851"/>
                </a:lnTo>
                <a:lnTo>
                  <a:pt x="153921" y="6970160"/>
                </a:lnTo>
                <a:lnTo>
                  <a:pt x="164884" y="7015328"/>
                </a:lnTo>
                <a:lnTo>
                  <a:pt x="176209" y="7060355"/>
                </a:lnTo>
                <a:lnTo>
                  <a:pt x="187893" y="7105237"/>
                </a:lnTo>
                <a:lnTo>
                  <a:pt x="199934" y="7149974"/>
                </a:lnTo>
                <a:lnTo>
                  <a:pt x="212331" y="7194564"/>
                </a:lnTo>
                <a:lnTo>
                  <a:pt x="225083" y="7239005"/>
                </a:lnTo>
                <a:lnTo>
                  <a:pt x="238187" y="7283296"/>
                </a:lnTo>
                <a:lnTo>
                  <a:pt x="251643" y="7327434"/>
                </a:lnTo>
                <a:lnTo>
                  <a:pt x="265447" y="7371420"/>
                </a:lnTo>
                <a:lnTo>
                  <a:pt x="279600" y="7415250"/>
                </a:lnTo>
                <a:lnTo>
                  <a:pt x="294099" y="7458924"/>
                </a:lnTo>
                <a:lnTo>
                  <a:pt x="308943" y="7502439"/>
                </a:lnTo>
                <a:lnTo>
                  <a:pt x="324129" y="7545794"/>
                </a:lnTo>
                <a:lnTo>
                  <a:pt x="339657" y="7588987"/>
                </a:lnTo>
                <a:lnTo>
                  <a:pt x="355525" y="7632017"/>
                </a:lnTo>
                <a:lnTo>
                  <a:pt x="371731" y="7674883"/>
                </a:lnTo>
                <a:lnTo>
                  <a:pt x="388273" y="7717581"/>
                </a:lnTo>
                <a:lnTo>
                  <a:pt x="405150" y="7760112"/>
                </a:lnTo>
                <a:lnTo>
                  <a:pt x="422361" y="7802473"/>
                </a:lnTo>
                <a:lnTo>
                  <a:pt x="439903" y="7844663"/>
                </a:lnTo>
                <a:lnTo>
                  <a:pt x="457775" y="7886679"/>
                </a:lnTo>
                <a:lnTo>
                  <a:pt x="475976" y="7928522"/>
                </a:lnTo>
                <a:lnTo>
                  <a:pt x="494503" y="7970187"/>
                </a:lnTo>
                <a:lnTo>
                  <a:pt x="513356" y="8011676"/>
                </a:lnTo>
                <a:lnTo>
                  <a:pt x="532532" y="8052984"/>
                </a:lnTo>
                <a:lnTo>
                  <a:pt x="552030" y="8094112"/>
                </a:lnTo>
                <a:lnTo>
                  <a:pt x="571849" y="8135057"/>
                </a:lnTo>
                <a:lnTo>
                  <a:pt x="591986" y="8175817"/>
                </a:lnTo>
                <a:lnTo>
                  <a:pt x="612440" y="8216392"/>
                </a:lnTo>
                <a:lnTo>
                  <a:pt x="633210" y="8256779"/>
                </a:lnTo>
                <a:lnTo>
                  <a:pt x="654294" y="8296977"/>
                </a:lnTo>
                <a:lnTo>
                  <a:pt x="675690" y="8336984"/>
                </a:lnTo>
                <a:lnTo>
                  <a:pt x="697396" y="8376799"/>
                </a:lnTo>
                <a:lnTo>
                  <a:pt x="719411" y="8416419"/>
                </a:lnTo>
                <a:lnTo>
                  <a:pt x="741734" y="8455845"/>
                </a:lnTo>
                <a:lnTo>
                  <a:pt x="764363" y="8495072"/>
                </a:lnTo>
                <a:lnTo>
                  <a:pt x="787295" y="8534101"/>
                </a:lnTo>
                <a:lnTo>
                  <a:pt x="810531" y="8572930"/>
                </a:lnTo>
                <a:lnTo>
                  <a:pt x="834067" y="8611556"/>
                </a:lnTo>
                <a:lnTo>
                  <a:pt x="857902" y="8649979"/>
                </a:lnTo>
                <a:lnTo>
                  <a:pt x="882035" y="8688196"/>
                </a:lnTo>
                <a:lnTo>
                  <a:pt x="906464" y="8726206"/>
                </a:lnTo>
                <a:lnTo>
                  <a:pt x="931188" y="8764008"/>
                </a:lnTo>
                <a:lnTo>
                  <a:pt x="956204" y="8801600"/>
                </a:lnTo>
                <a:lnTo>
                  <a:pt x="981511" y="8838979"/>
                </a:lnTo>
                <a:lnTo>
                  <a:pt x="1007108" y="8876145"/>
                </a:lnTo>
                <a:lnTo>
                  <a:pt x="1032993" y="8913097"/>
                </a:lnTo>
                <a:lnTo>
                  <a:pt x="1059165" y="8949831"/>
                </a:lnTo>
                <a:lnTo>
                  <a:pt x="1085621" y="8986347"/>
                </a:lnTo>
                <a:lnTo>
                  <a:pt x="1112360" y="9022643"/>
                </a:lnTo>
                <a:lnTo>
                  <a:pt x="1139380" y="9058718"/>
                </a:lnTo>
                <a:lnTo>
                  <a:pt x="1166681" y="9094570"/>
                </a:lnTo>
                <a:lnTo>
                  <a:pt x="1194259" y="9130196"/>
                </a:lnTo>
                <a:lnTo>
                  <a:pt x="1222114" y="9165597"/>
                </a:lnTo>
                <a:lnTo>
                  <a:pt x="1250244" y="9200769"/>
                </a:lnTo>
                <a:lnTo>
                  <a:pt x="1278648" y="9235712"/>
                </a:lnTo>
                <a:lnTo>
                  <a:pt x="1307323" y="9270423"/>
                </a:lnTo>
                <a:lnTo>
                  <a:pt x="1336269" y="9304902"/>
                </a:lnTo>
                <a:lnTo>
                  <a:pt x="1365483" y="9339146"/>
                </a:lnTo>
                <a:lnTo>
                  <a:pt x="1394963" y="9373153"/>
                </a:lnTo>
                <a:lnTo>
                  <a:pt x="1424709" y="9406924"/>
                </a:lnTo>
                <a:lnTo>
                  <a:pt x="1454719" y="9440454"/>
                </a:lnTo>
                <a:lnTo>
                  <a:pt x="1484991" y="9473744"/>
                </a:lnTo>
                <a:lnTo>
                  <a:pt x="1515523" y="9506791"/>
                </a:lnTo>
                <a:lnTo>
                  <a:pt x="1546314" y="9539594"/>
                </a:lnTo>
                <a:lnTo>
                  <a:pt x="1577362" y="9572151"/>
                </a:lnTo>
                <a:lnTo>
                  <a:pt x="1608666" y="9604461"/>
                </a:lnTo>
                <a:lnTo>
                  <a:pt x="1640223" y="9636522"/>
                </a:lnTo>
                <a:lnTo>
                  <a:pt x="1672033" y="9668332"/>
                </a:lnTo>
                <a:lnTo>
                  <a:pt x="1704094" y="9699889"/>
                </a:lnTo>
                <a:lnTo>
                  <a:pt x="1736404" y="9731193"/>
                </a:lnTo>
                <a:lnTo>
                  <a:pt x="1768961" y="9762241"/>
                </a:lnTo>
                <a:lnTo>
                  <a:pt x="1801764" y="9793032"/>
                </a:lnTo>
                <a:lnTo>
                  <a:pt x="1834811" y="9823564"/>
                </a:lnTo>
                <a:lnTo>
                  <a:pt x="1868101" y="9853836"/>
                </a:lnTo>
                <a:lnTo>
                  <a:pt x="1901632" y="9883846"/>
                </a:lnTo>
                <a:lnTo>
                  <a:pt x="1935402" y="9913592"/>
                </a:lnTo>
                <a:lnTo>
                  <a:pt x="1969410" y="9943073"/>
                </a:lnTo>
                <a:lnTo>
                  <a:pt x="2003654" y="9972287"/>
                </a:lnTo>
                <a:lnTo>
                  <a:pt x="2038132" y="10001232"/>
                </a:lnTo>
                <a:lnTo>
                  <a:pt x="2072844" y="10029907"/>
                </a:lnTo>
                <a:lnTo>
                  <a:pt x="2107786" y="10058311"/>
                </a:lnTo>
                <a:lnTo>
                  <a:pt x="2142959" y="10086441"/>
                </a:lnTo>
                <a:lnTo>
                  <a:pt x="2178359" y="10114296"/>
                </a:lnTo>
                <a:lnTo>
                  <a:pt x="2213986" y="10141875"/>
                </a:lnTo>
                <a:lnTo>
                  <a:pt x="2249837" y="10169175"/>
                </a:lnTo>
                <a:lnTo>
                  <a:pt x="2285912" y="10196196"/>
                </a:lnTo>
                <a:lnTo>
                  <a:pt x="2322208" y="10222935"/>
                </a:lnTo>
                <a:lnTo>
                  <a:pt x="2358724" y="10249391"/>
                </a:lnTo>
                <a:lnTo>
                  <a:pt x="2395459" y="10275562"/>
                </a:lnTo>
                <a:lnTo>
                  <a:pt x="2432410" y="10301447"/>
                </a:lnTo>
                <a:lnTo>
                  <a:pt x="2469576" y="10327044"/>
                </a:lnTo>
                <a:lnTo>
                  <a:pt x="2506956" y="10352351"/>
                </a:lnTo>
                <a:lnTo>
                  <a:pt x="2544547" y="10377368"/>
                </a:lnTo>
                <a:lnTo>
                  <a:pt x="2582349" y="10402091"/>
                </a:lnTo>
                <a:lnTo>
                  <a:pt x="2620359" y="10426520"/>
                </a:lnTo>
                <a:lnTo>
                  <a:pt x="2658576" y="10450653"/>
                </a:lnTo>
                <a:lnTo>
                  <a:pt x="2696999" y="10474488"/>
                </a:lnTo>
                <a:lnTo>
                  <a:pt x="2735625" y="10498025"/>
                </a:lnTo>
                <a:lnTo>
                  <a:pt x="2774454" y="10521260"/>
                </a:lnTo>
                <a:lnTo>
                  <a:pt x="2813483" y="10544192"/>
                </a:lnTo>
                <a:lnTo>
                  <a:pt x="2852711" y="10566821"/>
                </a:lnTo>
                <a:lnTo>
                  <a:pt x="2892136" y="10589144"/>
                </a:lnTo>
                <a:lnTo>
                  <a:pt x="2931757" y="10611159"/>
                </a:lnTo>
                <a:lnTo>
                  <a:pt x="2971571" y="10632866"/>
                </a:lnTo>
                <a:lnTo>
                  <a:pt x="3011578" y="10654261"/>
                </a:lnTo>
                <a:lnTo>
                  <a:pt x="3051776" y="10675345"/>
                </a:lnTo>
                <a:lnTo>
                  <a:pt x="3092163" y="10696115"/>
                </a:lnTo>
                <a:lnTo>
                  <a:pt x="3132738" y="10716569"/>
                </a:lnTo>
                <a:lnTo>
                  <a:pt x="3173499" y="10736706"/>
                </a:lnTo>
                <a:lnTo>
                  <a:pt x="3214444" y="10756525"/>
                </a:lnTo>
                <a:lnTo>
                  <a:pt x="3255571" y="10776023"/>
                </a:lnTo>
                <a:lnTo>
                  <a:pt x="3296880" y="10795199"/>
                </a:lnTo>
                <a:lnTo>
                  <a:pt x="3338368" y="10814052"/>
                </a:lnTo>
                <a:lnTo>
                  <a:pt x="3380034" y="10832579"/>
                </a:lnTo>
                <a:lnTo>
                  <a:pt x="3421876" y="10850780"/>
                </a:lnTo>
                <a:lnTo>
                  <a:pt x="3463892" y="10868652"/>
                </a:lnTo>
                <a:lnTo>
                  <a:pt x="3506082" y="10886194"/>
                </a:lnTo>
                <a:lnTo>
                  <a:pt x="3548443" y="10903405"/>
                </a:lnTo>
                <a:lnTo>
                  <a:pt x="3590974" y="10920282"/>
                </a:lnTo>
                <a:lnTo>
                  <a:pt x="3633673" y="10936825"/>
                </a:lnTo>
                <a:lnTo>
                  <a:pt x="3676538" y="10953030"/>
                </a:lnTo>
                <a:lnTo>
                  <a:pt x="3719568" y="10968898"/>
                </a:lnTo>
                <a:lnTo>
                  <a:pt x="3762761" y="10984426"/>
                </a:lnTo>
                <a:lnTo>
                  <a:pt x="3806117" y="10999613"/>
                </a:lnTo>
                <a:lnTo>
                  <a:pt x="3849632" y="11014456"/>
                </a:lnTo>
                <a:lnTo>
                  <a:pt x="3893305" y="11028955"/>
                </a:lnTo>
                <a:lnTo>
                  <a:pt x="3937135" y="11043108"/>
                </a:lnTo>
                <a:lnTo>
                  <a:pt x="3981121" y="11056913"/>
                </a:lnTo>
                <a:lnTo>
                  <a:pt x="4025260" y="11070368"/>
                </a:lnTo>
                <a:lnTo>
                  <a:pt x="4069551" y="11083472"/>
                </a:lnTo>
                <a:lnTo>
                  <a:pt x="4113992" y="11096224"/>
                </a:lnTo>
                <a:lnTo>
                  <a:pt x="4158581" y="11108621"/>
                </a:lnTo>
                <a:lnTo>
                  <a:pt x="4203318" y="11120662"/>
                </a:lnTo>
                <a:lnTo>
                  <a:pt x="4248201" y="11132346"/>
                </a:lnTo>
                <a:lnTo>
                  <a:pt x="4293227" y="11143671"/>
                </a:lnTo>
                <a:lnTo>
                  <a:pt x="4338395" y="11154634"/>
                </a:lnTo>
                <a:lnTo>
                  <a:pt x="4383704" y="11165236"/>
                </a:lnTo>
                <a:lnTo>
                  <a:pt x="4429152" y="11175473"/>
                </a:lnTo>
                <a:lnTo>
                  <a:pt x="4474737" y="11185345"/>
                </a:lnTo>
                <a:lnTo>
                  <a:pt x="4520458" y="11194849"/>
                </a:lnTo>
                <a:lnTo>
                  <a:pt x="4566313" y="11203984"/>
                </a:lnTo>
                <a:lnTo>
                  <a:pt x="4612301" y="11212749"/>
                </a:lnTo>
                <a:lnTo>
                  <a:pt x="4658419" y="11221142"/>
                </a:lnTo>
                <a:lnTo>
                  <a:pt x="4704667" y="11229161"/>
                </a:lnTo>
                <a:lnTo>
                  <a:pt x="4751042" y="11236804"/>
                </a:lnTo>
                <a:lnTo>
                  <a:pt x="4797543" y="11244071"/>
                </a:lnTo>
                <a:lnTo>
                  <a:pt x="4844169" y="11250959"/>
                </a:lnTo>
                <a:lnTo>
                  <a:pt x="4890917" y="11257467"/>
                </a:lnTo>
                <a:lnTo>
                  <a:pt x="4937787" y="11263592"/>
                </a:lnTo>
                <a:lnTo>
                  <a:pt x="4984776" y="11269335"/>
                </a:lnTo>
                <a:lnTo>
                  <a:pt x="5031883" y="11274692"/>
                </a:lnTo>
                <a:lnTo>
                  <a:pt x="5079106" y="11279663"/>
                </a:lnTo>
                <a:lnTo>
                  <a:pt x="5126444" y="11284245"/>
                </a:lnTo>
                <a:lnTo>
                  <a:pt x="5173895" y="11288437"/>
                </a:lnTo>
                <a:lnTo>
                  <a:pt x="5221458" y="11292238"/>
                </a:lnTo>
                <a:lnTo>
                  <a:pt x="5269130" y="11295645"/>
                </a:lnTo>
                <a:lnTo>
                  <a:pt x="5316910" y="11298658"/>
                </a:lnTo>
                <a:lnTo>
                  <a:pt x="5364798" y="11301274"/>
                </a:lnTo>
                <a:lnTo>
                  <a:pt x="5412790" y="11303492"/>
                </a:lnTo>
                <a:lnTo>
                  <a:pt x="5460885" y="11305311"/>
                </a:lnTo>
                <a:lnTo>
                  <a:pt x="5509082" y="11306728"/>
                </a:lnTo>
                <a:lnTo>
                  <a:pt x="5557379" y="11307742"/>
                </a:lnTo>
                <a:lnTo>
                  <a:pt x="5605775" y="11308352"/>
                </a:lnTo>
                <a:lnTo>
                  <a:pt x="5654267" y="11308556"/>
                </a:lnTo>
                <a:lnTo>
                  <a:pt x="14345112" y="11308556"/>
                </a:lnTo>
                <a:lnTo>
                  <a:pt x="14345112"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 name="Rectangle 16">
            <a:extLst>
              <a:ext uri="{FF2B5EF4-FFF2-40B4-BE49-F238E27FC236}">
                <a16:creationId xmlns:a16="http://schemas.microsoft.com/office/drawing/2014/main" id="{40A0469C-FBF7-559F-8141-F9F43BB6639E}"/>
              </a:ext>
            </a:extLst>
          </p:cNvPr>
          <p:cNvSpPr/>
          <p:nvPr/>
        </p:nvSpPr>
        <p:spPr>
          <a:xfrm>
            <a:off x="4692316" y="2052384"/>
            <a:ext cx="7499684" cy="4805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18" name="Rounded Rectangle 17">
            <a:extLst>
              <a:ext uri="{FF2B5EF4-FFF2-40B4-BE49-F238E27FC236}">
                <a16:creationId xmlns:a16="http://schemas.microsoft.com/office/drawing/2014/main" id="{1D55B326-51A8-28F6-5741-F40181FE6790}"/>
              </a:ext>
            </a:extLst>
          </p:cNvPr>
          <p:cNvSpPr/>
          <p:nvPr/>
        </p:nvSpPr>
        <p:spPr>
          <a:xfrm>
            <a:off x="4118436" y="2773024"/>
            <a:ext cx="7652554" cy="683269"/>
          </a:xfrm>
          <a:prstGeom prst="roundRect">
            <a:avLst>
              <a:gd name="adj" fmla="val 50000"/>
            </a:avLst>
          </a:prstGeom>
          <a:solidFill>
            <a:srgbClr val="8AC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19" name="Rounded Rectangle 18">
            <a:extLst>
              <a:ext uri="{FF2B5EF4-FFF2-40B4-BE49-F238E27FC236}">
                <a16:creationId xmlns:a16="http://schemas.microsoft.com/office/drawing/2014/main" id="{10D24C7C-DEC5-0E11-D27F-F03E24D7348F}"/>
              </a:ext>
            </a:extLst>
          </p:cNvPr>
          <p:cNvSpPr/>
          <p:nvPr/>
        </p:nvSpPr>
        <p:spPr>
          <a:xfrm>
            <a:off x="4102543" y="3436877"/>
            <a:ext cx="7652554" cy="683269"/>
          </a:xfrm>
          <a:prstGeom prst="roundRect">
            <a:avLst>
              <a:gd name="adj" fmla="val 50000"/>
            </a:avLst>
          </a:prstGeom>
          <a:solidFill>
            <a:srgbClr val="BBE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20" name="Rounded Rectangle 19">
            <a:extLst>
              <a:ext uri="{FF2B5EF4-FFF2-40B4-BE49-F238E27FC236}">
                <a16:creationId xmlns:a16="http://schemas.microsoft.com/office/drawing/2014/main" id="{71647D60-A889-BC68-F5F5-558DCEF7FBB2}"/>
              </a:ext>
            </a:extLst>
          </p:cNvPr>
          <p:cNvSpPr/>
          <p:nvPr/>
        </p:nvSpPr>
        <p:spPr>
          <a:xfrm>
            <a:off x="4118436" y="4117955"/>
            <a:ext cx="7652554" cy="683269"/>
          </a:xfrm>
          <a:prstGeom prst="roundRect">
            <a:avLst>
              <a:gd name="adj" fmla="val 50000"/>
            </a:avLst>
          </a:prstGeom>
          <a:solidFill>
            <a:srgbClr val="8AC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21" name="Rounded Rectangle 20">
            <a:extLst>
              <a:ext uri="{FF2B5EF4-FFF2-40B4-BE49-F238E27FC236}">
                <a16:creationId xmlns:a16="http://schemas.microsoft.com/office/drawing/2014/main" id="{D11295E7-ECE3-FE07-4182-79FAD48EEE4C}"/>
              </a:ext>
            </a:extLst>
          </p:cNvPr>
          <p:cNvSpPr/>
          <p:nvPr/>
        </p:nvSpPr>
        <p:spPr>
          <a:xfrm>
            <a:off x="4118436" y="4797544"/>
            <a:ext cx="7652554" cy="683269"/>
          </a:xfrm>
          <a:prstGeom prst="roundRect">
            <a:avLst>
              <a:gd name="adj" fmla="val 50000"/>
            </a:avLst>
          </a:prstGeom>
          <a:solidFill>
            <a:srgbClr val="BBE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22" name="Rounded Rectangle 21">
            <a:extLst>
              <a:ext uri="{FF2B5EF4-FFF2-40B4-BE49-F238E27FC236}">
                <a16:creationId xmlns:a16="http://schemas.microsoft.com/office/drawing/2014/main" id="{F5C38DE7-3AB1-E659-571C-A8A188A4DC68}"/>
              </a:ext>
            </a:extLst>
          </p:cNvPr>
          <p:cNvSpPr/>
          <p:nvPr/>
        </p:nvSpPr>
        <p:spPr>
          <a:xfrm>
            <a:off x="4118436" y="5468611"/>
            <a:ext cx="7652554" cy="683269"/>
          </a:xfrm>
          <a:prstGeom prst="roundRect">
            <a:avLst>
              <a:gd name="adj" fmla="val 50000"/>
            </a:avLst>
          </a:prstGeom>
          <a:solidFill>
            <a:srgbClr val="8AC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800"/>
              </a:spcBef>
            </a:pPr>
            <a:endParaRPr lang="en-LT" sz="2000" noProof="0" err="1"/>
          </a:p>
        </p:txBody>
      </p:sp>
      <p:sp>
        <p:nvSpPr>
          <p:cNvPr id="23" name="Content Placeholder 2">
            <a:extLst>
              <a:ext uri="{FF2B5EF4-FFF2-40B4-BE49-F238E27FC236}">
                <a16:creationId xmlns:a16="http://schemas.microsoft.com/office/drawing/2014/main" id="{B15D8353-2BE8-73E9-9E09-211B1686D7C7}"/>
              </a:ext>
            </a:extLst>
          </p:cNvPr>
          <p:cNvSpPr txBox="1">
            <a:spLocks/>
          </p:cNvSpPr>
          <p:nvPr/>
        </p:nvSpPr>
        <p:spPr>
          <a:xfrm>
            <a:off x="5226737" y="2849306"/>
            <a:ext cx="5762214" cy="484550"/>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lt-LT" sz="2400" b="1">
                <a:solidFill>
                  <a:schemeClr val="bg1"/>
                </a:solidFill>
              </a:rPr>
              <a:t>Sustok ir įvardyk jausmą</a:t>
            </a:r>
            <a:endParaRPr lang="en-LT" sz="2400">
              <a:solidFill>
                <a:schemeClr val="bg1"/>
              </a:solidFill>
            </a:endParaRPr>
          </a:p>
        </p:txBody>
      </p:sp>
      <p:sp>
        <p:nvSpPr>
          <p:cNvPr id="24" name="Content Placeholder 2">
            <a:extLst>
              <a:ext uri="{FF2B5EF4-FFF2-40B4-BE49-F238E27FC236}">
                <a16:creationId xmlns:a16="http://schemas.microsoft.com/office/drawing/2014/main" id="{178E92EF-70D1-635D-EFB3-D74ACF4019F1}"/>
              </a:ext>
            </a:extLst>
          </p:cNvPr>
          <p:cNvSpPr txBox="1">
            <a:spLocks/>
          </p:cNvSpPr>
          <p:nvPr/>
        </p:nvSpPr>
        <p:spPr>
          <a:xfrm>
            <a:off x="4536120" y="2849306"/>
            <a:ext cx="812917" cy="484550"/>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lt-LT" sz="2400" b="1">
                <a:solidFill>
                  <a:srgbClr val="FFFFFF"/>
                </a:solidFill>
              </a:rPr>
              <a:t>1.</a:t>
            </a:r>
            <a:endParaRPr lang="en-LT" sz="2400">
              <a:solidFill>
                <a:srgbClr val="FFFFFF"/>
              </a:solidFill>
            </a:endParaRPr>
          </a:p>
        </p:txBody>
      </p:sp>
      <p:sp>
        <p:nvSpPr>
          <p:cNvPr id="25" name="Google Shape;43;p7">
            <a:extLst>
              <a:ext uri="{FF2B5EF4-FFF2-40B4-BE49-F238E27FC236}">
                <a16:creationId xmlns:a16="http://schemas.microsoft.com/office/drawing/2014/main" id="{06D79D91-269A-6538-09DD-CED4647E02C6}"/>
              </a:ext>
            </a:extLst>
          </p:cNvPr>
          <p:cNvSpPr/>
          <p:nvPr/>
        </p:nvSpPr>
        <p:spPr>
          <a:xfrm>
            <a:off x="10837223" y="2844956"/>
            <a:ext cx="694943" cy="463201"/>
          </a:xfrm>
          <a:custGeom>
            <a:avLst/>
            <a:gdLst/>
            <a:ahLst/>
            <a:cxnLst/>
            <a:rect l="l" t="t" r="r" b="b"/>
            <a:pathLst>
              <a:path w="1570989" h="1047115" extrusionOk="0">
                <a:moveTo>
                  <a:pt x="523544" y="523544"/>
                </a:moveTo>
                <a:lnTo>
                  <a:pt x="521411" y="475894"/>
                </a:lnTo>
                <a:lnTo>
                  <a:pt x="515112" y="429437"/>
                </a:lnTo>
                <a:lnTo>
                  <a:pt x="504850" y="384365"/>
                </a:lnTo>
                <a:lnTo>
                  <a:pt x="490791" y="340868"/>
                </a:lnTo>
                <a:lnTo>
                  <a:pt x="473138" y="299110"/>
                </a:lnTo>
                <a:lnTo>
                  <a:pt x="452069" y="259295"/>
                </a:lnTo>
                <a:lnTo>
                  <a:pt x="427761" y="221615"/>
                </a:lnTo>
                <a:lnTo>
                  <a:pt x="400418" y="186232"/>
                </a:lnTo>
                <a:lnTo>
                  <a:pt x="370205" y="153339"/>
                </a:lnTo>
                <a:lnTo>
                  <a:pt x="337312" y="123126"/>
                </a:lnTo>
                <a:lnTo>
                  <a:pt x="301929" y="95783"/>
                </a:lnTo>
                <a:lnTo>
                  <a:pt x="264248" y="71475"/>
                </a:lnTo>
                <a:lnTo>
                  <a:pt x="224434" y="50406"/>
                </a:lnTo>
                <a:lnTo>
                  <a:pt x="182689" y="32753"/>
                </a:lnTo>
                <a:lnTo>
                  <a:pt x="139179" y="18694"/>
                </a:lnTo>
                <a:lnTo>
                  <a:pt x="94107" y="8432"/>
                </a:lnTo>
                <a:lnTo>
                  <a:pt x="47663" y="2133"/>
                </a:lnTo>
                <a:lnTo>
                  <a:pt x="0" y="0"/>
                </a:lnTo>
                <a:lnTo>
                  <a:pt x="0" y="1047089"/>
                </a:lnTo>
                <a:lnTo>
                  <a:pt x="47663" y="1044943"/>
                </a:lnTo>
                <a:lnTo>
                  <a:pt x="94107" y="1038656"/>
                </a:lnTo>
                <a:lnTo>
                  <a:pt x="139179" y="1028382"/>
                </a:lnTo>
                <a:lnTo>
                  <a:pt x="182689" y="1014336"/>
                </a:lnTo>
                <a:lnTo>
                  <a:pt x="224434" y="996683"/>
                </a:lnTo>
                <a:lnTo>
                  <a:pt x="264248" y="975601"/>
                </a:lnTo>
                <a:lnTo>
                  <a:pt x="301929" y="951306"/>
                </a:lnTo>
                <a:lnTo>
                  <a:pt x="337312" y="923950"/>
                </a:lnTo>
                <a:lnTo>
                  <a:pt x="370205" y="893749"/>
                </a:lnTo>
                <a:lnTo>
                  <a:pt x="400418" y="860856"/>
                </a:lnTo>
                <a:lnTo>
                  <a:pt x="427761" y="825474"/>
                </a:lnTo>
                <a:lnTo>
                  <a:pt x="452069" y="787781"/>
                </a:lnTo>
                <a:lnTo>
                  <a:pt x="473138" y="747966"/>
                </a:lnTo>
                <a:lnTo>
                  <a:pt x="490791" y="706221"/>
                </a:lnTo>
                <a:lnTo>
                  <a:pt x="504850" y="662724"/>
                </a:lnTo>
                <a:lnTo>
                  <a:pt x="515112" y="617651"/>
                </a:lnTo>
                <a:lnTo>
                  <a:pt x="521411" y="571195"/>
                </a:lnTo>
                <a:lnTo>
                  <a:pt x="523544" y="523544"/>
                </a:lnTo>
                <a:close/>
              </a:path>
              <a:path w="1570989" h="1047115" extrusionOk="0">
                <a:moveTo>
                  <a:pt x="1047089" y="523544"/>
                </a:moveTo>
                <a:lnTo>
                  <a:pt x="1044956" y="475894"/>
                </a:lnTo>
                <a:lnTo>
                  <a:pt x="1038656" y="429437"/>
                </a:lnTo>
                <a:lnTo>
                  <a:pt x="1028395" y="384365"/>
                </a:lnTo>
                <a:lnTo>
                  <a:pt x="1014336" y="340868"/>
                </a:lnTo>
                <a:lnTo>
                  <a:pt x="996683" y="299110"/>
                </a:lnTo>
                <a:lnTo>
                  <a:pt x="975614" y="259295"/>
                </a:lnTo>
                <a:lnTo>
                  <a:pt x="951306" y="221615"/>
                </a:lnTo>
                <a:lnTo>
                  <a:pt x="923963" y="186232"/>
                </a:lnTo>
                <a:lnTo>
                  <a:pt x="893749" y="153339"/>
                </a:lnTo>
                <a:lnTo>
                  <a:pt x="860856" y="123126"/>
                </a:lnTo>
                <a:lnTo>
                  <a:pt x="825474" y="95783"/>
                </a:lnTo>
                <a:lnTo>
                  <a:pt x="787793" y="71475"/>
                </a:lnTo>
                <a:lnTo>
                  <a:pt x="747979" y="50406"/>
                </a:lnTo>
                <a:lnTo>
                  <a:pt x="706234" y="32753"/>
                </a:lnTo>
                <a:lnTo>
                  <a:pt x="662724" y="18694"/>
                </a:lnTo>
                <a:lnTo>
                  <a:pt x="617651" y="8432"/>
                </a:lnTo>
                <a:lnTo>
                  <a:pt x="571207" y="2133"/>
                </a:lnTo>
                <a:lnTo>
                  <a:pt x="523544" y="0"/>
                </a:lnTo>
                <a:lnTo>
                  <a:pt x="523544" y="523544"/>
                </a:lnTo>
                <a:lnTo>
                  <a:pt x="523544" y="1047089"/>
                </a:lnTo>
                <a:lnTo>
                  <a:pt x="571207" y="1044943"/>
                </a:lnTo>
                <a:lnTo>
                  <a:pt x="617651" y="1038656"/>
                </a:lnTo>
                <a:lnTo>
                  <a:pt x="662724" y="1028382"/>
                </a:lnTo>
                <a:lnTo>
                  <a:pt x="706234" y="1014336"/>
                </a:lnTo>
                <a:lnTo>
                  <a:pt x="747979" y="996683"/>
                </a:lnTo>
                <a:lnTo>
                  <a:pt x="787793" y="975601"/>
                </a:lnTo>
                <a:lnTo>
                  <a:pt x="825474" y="951306"/>
                </a:lnTo>
                <a:lnTo>
                  <a:pt x="860856" y="923950"/>
                </a:lnTo>
                <a:lnTo>
                  <a:pt x="893749" y="893749"/>
                </a:lnTo>
                <a:lnTo>
                  <a:pt x="923963" y="860856"/>
                </a:lnTo>
                <a:lnTo>
                  <a:pt x="951306" y="825474"/>
                </a:lnTo>
                <a:lnTo>
                  <a:pt x="975614" y="787781"/>
                </a:lnTo>
                <a:lnTo>
                  <a:pt x="996683" y="747966"/>
                </a:lnTo>
                <a:lnTo>
                  <a:pt x="1014336" y="706221"/>
                </a:lnTo>
                <a:lnTo>
                  <a:pt x="1028395" y="662724"/>
                </a:lnTo>
                <a:lnTo>
                  <a:pt x="1038656" y="617651"/>
                </a:lnTo>
                <a:lnTo>
                  <a:pt x="1044956" y="571195"/>
                </a:lnTo>
                <a:lnTo>
                  <a:pt x="1047089" y="523544"/>
                </a:lnTo>
                <a:close/>
              </a:path>
              <a:path w="1570989" h="1047115" extrusionOk="0">
                <a:moveTo>
                  <a:pt x="1570634" y="523544"/>
                </a:moveTo>
                <a:lnTo>
                  <a:pt x="1568500" y="475894"/>
                </a:lnTo>
                <a:lnTo>
                  <a:pt x="1562201" y="429437"/>
                </a:lnTo>
                <a:lnTo>
                  <a:pt x="1551940" y="384365"/>
                </a:lnTo>
                <a:lnTo>
                  <a:pt x="1537881" y="340868"/>
                </a:lnTo>
                <a:lnTo>
                  <a:pt x="1520228" y="299110"/>
                </a:lnTo>
                <a:lnTo>
                  <a:pt x="1499158" y="259295"/>
                </a:lnTo>
                <a:lnTo>
                  <a:pt x="1474851" y="221615"/>
                </a:lnTo>
                <a:lnTo>
                  <a:pt x="1447507" y="186232"/>
                </a:lnTo>
                <a:lnTo>
                  <a:pt x="1417294" y="153339"/>
                </a:lnTo>
                <a:lnTo>
                  <a:pt x="1384401" y="123126"/>
                </a:lnTo>
                <a:lnTo>
                  <a:pt x="1349019" y="95783"/>
                </a:lnTo>
                <a:lnTo>
                  <a:pt x="1311338" y="71475"/>
                </a:lnTo>
                <a:lnTo>
                  <a:pt x="1271524" y="50406"/>
                </a:lnTo>
                <a:lnTo>
                  <a:pt x="1229779" y="32753"/>
                </a:lnTo>
                <a:lnTo>
                  <a:pt x="1186268" y="18694"/>
                </a:lnTo>
                <a:lnTo>
                  <a:pt x="1141196" y="8432"/>
                </a:lnTo>
                <a:lnTo>
                  <a:pt x="1094752" y="2133"/>
                </a:lnTo>
                <a:lnTo>
                  <a:pt x="1047089" y="0"/>
                </a:lnTo>
                <a:lnTo>
                  <a:pt x="1047089" y="523544"/>
                </a:lnTo>
                <a:lnTo>
                  <a:pt x="1047089" y="1047089"/>
                </a:lnTo>
                <a:lnTo>
                  <a:pt x="1094752" y="1044943"/>
                </a:lnTo>
                <a:lnTo>
                  <a:pt x="1141196" y="1038656"/>
                </a:lnTo>
                <a:lnTo>
                  <a:pt x="1186268" y="1028382"/>
                </a:lnTo>
                <a:lnTo>
                  <a:pt x="1229779" y="1014336"/>
                </a:lnTo>
                <a:lnTo>
                  <a:pt x="1271524" y="996683"/>
                </a:lnTo>
                <a:lnTo>
                  <a:pt x="1311338" y="975601"/>
                </a:lnTo>
                <a:lnTo>
                  <a:pt x="1349019" y="951306"/>
                </a:lnTo>
                <a:lnTo>
                  <a:pt x="1384401" y="923950"/>
                </a:lnTo>
                <a:lnTo>
                  <a:pt x="1417294" y="893749"/>
                </a:lnTo>
                <a:lnTo>
                  <a:pt x="1447507" y="860856"/>
                </a:lnTo>
                <a:lnTo>
                  <a:pt x="1474851" y="825474"/>
                </a:lnTo>
                <a:lnTo>
                  <a:pt x="1499158" y="787781"/>
                </a:lnTo>
                <a:lnTo>
                  <a:pt x="1520228" y="747966"/>
                </a:lnTo>
                <a:lnTo>
                  <a:pt x="1537881" y="706221"/>
                </a:lnTo>
                <a:lnTo>
                  <a:pt x="1551940" y="662724"/>
                </a:lnTo>
                <a:lnTo>
                  <a:pt x="1562201" y="617651"/>
                </a:lnTo>
                <a:lnTo>
                  <a:pt x="1568500" y="571195"/>
                </a:lnTo>
                <a:lnTo>
                  <a:pt x="1570634" y="523544"/>
                </a:lnTo>
                <a:close/>
              </a:path>
            </a:pathLst>
          </a:custGeom>
          <a:solidFill>
            <a:srgbClr val="ECF9F3"/>
          </a:solidFill>
          <a:ln>
            <a:noFill/>
          </a:ln>
        </p:spPr>
        <p:txBody>
          <a:bodyPr spcFirstLastPara="1" wrap="square" lIns="0" tIns="0" rIns="0" bIns="0" anchor="t" anchorCtr="0">
            <a:noAutofit/>
          </a:bodyPr>
          <a:lstStyle/>
          <a:p>
            <a:endParaRPr sz="849">
              <a:solidFill>
                <a:srgbClr val="000000"/>
              </a:solidFill>
              <a:latin typeface="+mj-lt"/>
              <a:ea typeface="Arial"/>
              <a:cs typeface="Arial"/>
              <a:sym typeface="Arial"/>
            </a:endParaRPr>
          </a:p>
        </p:txBody>
      </p:sp>
      <p:sp>
        <p:nvSpPr>
          <p:cNvPr id="26" name="Content Placeholder 2">
            <a:extLst>
              <a:ext uri="{FF2B5EF4-FFF2-40B4-BE49-F238E27FC236}">
                <a16:creationId xmlns:a16="http://schemas.microsoft.com/office/drawing/2014/main" id="{AAECB8E7-6BF1-AFC4-C6EE-5451403E305D}"/>
              </a:ext>
            </a:extLst>
          </p:cNvPr>
          <p:cNvSpPr txBox="1">
            <a:spLocks/>
          </p:cNvSpPr>
          <p:nvPr/>
        </p:nvSpPr>
        <p:spPr>
          <a:xfrm>
            <a:off x="5250528" y="3543754"/>
            <a:ext cx="5762214" cy="484550"/>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lt-LT" sz="2400" b="1">
                <a:solidFill>
                  <a:srgbClr val="257886"/>
                </a:solidFill>
              </a:rPr>
              <a:t>Duok sau laiko</a:t>
            </a:r>
            <a:endParaRPr lang="en-LT" sz="2400">
              <a:solidFill>
                <a:srgbClr val="257886"/>
              </a:solidFill>
            </a:endParaRPr>
          </a:p>
        </p:txBody>
      </p:sp>
      <p:sp>
        <p:nvSpPr>
          <p:cNvPr id="27" name="Content Placeholder 2">
            <a:extLst>
              <a:ext uri="{FF2B5EF4-FFF2-40B4-BE49-F238E27FC236}">
                <a16:creationId xmlns:a16="http://schemas.microsoft.com/office/drawing/2014/main" id="{166C9F96-EFBC-E5CF-FAE4-210AAABFB842}"/>
              </a:ext>
            </a:extLst>
          </p:cNvPr>
          <p:cNvSpPr txBox="1">
            <a:spLocks/>
          </p:cNvSpPr>
          <p:nvPr/>
        </p:nvSpPr>
        <p:spPr>
          <a:xfrm>
            <a:off x="4559911" y="3543754"/>
            <a:ext cx="812917" cy="484550"/>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lt-LT" sz="2400" b="1">
                <a:solidFill>
                  <a:srgbClr val="257886"/>
                </a:solidFill>
              </a:rPr>
              <a:t>2.</a:t>
            </a:r>
            <a:endParaRPr lang="en-LT" sz="2400">
              <a:solidFill>
                <a:srgbClr val="257886"/>
              </a:solidFill>
            </a:endParaRPr>
          </a:p>
        </p:txBody>
      </p:sp>
      <p:sp>
        <p:nvSpPr>
          <p:cNvPr id="28" name="Content Placeholder 2">
            <a:extLst>
              <a:ext uri="{FF2B5EF4-FFF2-40B4-BE49-F238E27FC236}">
                <a16:creationId xmlns:a16="http://schemas.microsoft.com/office/drawing/2014/main" id="{031D6403-D23A-94B8-D9E5-A51F67CE2F7F}"/>
              </a:ext>
            </a:extLst>
          </p:cNvPr>
          <p:cNvSpPr txBox="1">
            <a:spLocks/>
          </p:cNvSpPr>
          <p:nvPr/>
        </p:nvSpPr>
        <p:spPr>
          <a:xfrm>
            <a:off x="5250528" y="4246282"/>
            <a:ext cx="5762214" cy="484550"/>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lt-LT" sz="2400" b="1">
                <a:solidFill>
                  <a:srgbClr val="FFFFFF"/>
                </a:solidFill>
              </a:rPr>
              <a:t>Nepalik savyje</a:t>
            </a:r>
            <a:endParaRPr lang="en-LT" sz="2400">
              <a:solidFill>
                <a:srgbClr val="FFFFFF"/>
              </a:solidFill>
            </a:endParaRPr>
          </a:p>
        </p:txBody>
      </p:sp>
      <p:sp>
        <p:nvSpPr>
          <p:cNvPr id="29" name="Content Placeholder 2">
            <a:extLst>
              <a:ext uri="{FF2B5EF4-FFF2-40B4-BE49-F238E27FC236}">
                <a16:creationId xmlns:a16="http://schemas.microsoft.com/office/drawing/2014/main" id="{5290AB2C-C489-934B-A5F2-C594AB5019D7}"/>
              </a:ext>
            </a:extLst>
          </p:cNvPr>
          <p:cNvSpPr txBox="1">
            <a:spLocks/>
          </p:cNvSpPr>
          <p:nvPr/>
        </p:nvSpPr>
        <p:spPr>
          <a:xfrm>
            <a:off x="4559911" y="4246282"/>
            <a:ext cx="812917" cy="484550"/>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lt-LT" sz="2400" b="1">
                <a:solidFill>
                  <a:srgbClr val="FFFFFF"/>
                </a:solidFill>
              </a:rPr>
              <a:t>3.</a:t>
            </a:r>
            <a:endParaRPr lang="en-LT" sz="2400">
              <a:solidFill>
                <a:srgbClr val="FFFFFF"/>
              </a:solidFill>
            </a:endParaRPr>
          </a:p>
        </p:txBody>
      </p:sp>
      <p:sp>
        <p:nvSpPr>
          <p:cNvPr id="30" name="Content Placeholder 2">
            <a:extLst>
              <a:ext uri="{FF2B5EF4-FFF2-40B4-BE49-F238E27FC236}">
                <a16:creationId xmlns:a16="http://schemas.microsoft.com/office/drawing/2014/main" id="{C84F128F-847B-AF4A-DA07-F6C328ED9451}"/>
              </a:ext>
            </a:extLst>
          </p:cNvPr>
          <p:cNvSpPr txBox="1">
            <a:spLocks/>
          </p:cNvSpPr>
          <p:nvPr/>
        </p:nvSpPr>
        <p:spPr>
          <a:xfrm>
            <a:off x="5250528" y="4927360"/>
            <a:ext cx="5762214" cy="484550"/>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lt-LT" sz="2400" b="1">
                <a:solidFill>
                  <a:srgbClr val="257886"/>
                </a:solidFill>
              </a:rPr>
              <a:t>Kreipkis pagalbos, kai sunku</a:t>
            </a:r>
          </a:p>
        </p:txBody>
      </p:sp>
      <p:sp>
        <p:nvSpPr>
          <p:cNvPr id="31" name="Content Placeholder 2">
            <a:extLst>
              <a:ext uri="{FF2B5EF4-FFF2-40B4-BE49-F238E27FC236}">
                <a16:creationId xmlns:a16="http://schemas.microsoft.com/office/drawing/2014/main" id="{FB946530-04CA-34CE-917C-145A6864DF95}"/>
              </a:ext>
            </a:extLst>
          </p:cNvPr>
          <p:cNvSpPr txBox="1">
            <a:spLocks/>
          </p:cNvSpPr>
          <p:nvPr/>
        </p:nvSpPr>
        <p:spPr>
          <a:xfrm>
            <a:off x="4559911" y="4927360"/>
            <a:ext cx="812917" cy="484550"/>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lt-LT" sz="2400" b="1">
                <a:solidFill>
                  <a:srgbClr val="257886"/>
                </a:solidFill>
              </a:rPr>
              <a:t>4.</a:t>
            </a:r>
            <a:endParaRPr lang="en-LT" sz="2400">
              <a:solidFill>
                <a:srgbClr val="257886"/>
              </a:solidFill>
            </a:endParaRPr>
          </a:p>
        </p:txBody>
      </p:sp>
      <p:sp>
        <p:nvSpPr>
          <p:cNvPr id="32" name="Content Placeholder 2">
            <a:extLst>
              <a:ext uri="{FF2B5EF4-FFF2-40B4-BE49-F238E27FC236}">
                <a16:creationId xmlns:a16="http://schemas.microsoft.com/office/drawing/2014/main" id="{6235D928-9791-0421-1FAA-E4BA1F3D32C9}"/>
              </a:ext>
            </a:extLst>
          </p:cNvPr>
          <p:cNvSpPr txBox="1">
            <a:spLocks/>
          </p:cNvSpPr>
          <p:nvPr/>
        </p:nvSpPr>
        <p:spPr>
          <a:xfrm>
            <a:off x="5250528" y="5606949"/>
            <a:ext cx="5762214" cy="484550"/>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en-US" sz="2400" b="1">
                <a:solidFill>
                  <a:srgbClr val="FFFFFF"/>
                </a:solidFill>
              </a:rPr>
              <a:t>Ma</a:t>
            </a:r>
            <a:r>
              <a:rPr lang="lt-LT" sz="2400" b="1" err="1">
                <a:solidFill>
                  <a:srgbClr val="FFFFFF"/>
                </a:solidFill>
              </a:rPr>
              <a:t>ži</a:t>
            </a:r>
            <a:r>
              <a:rPr lang="lt-LT" sz="2400" b="1">
                <a:solidFill>
                  <a:srgbClr val="FFFFFF"/>
                </a:solidFill>
              </a:rPr>
              <a:t> žingsniai padeda jaustis geriau</a:t>
            </a:r>
            <a:endParaRPr lang="en-LT" sz="2400">
              <a:solidFill>
                <a:srgbClr val="FFFFFF"/>
              </a:solidFill>
            </a:endParaRPr>
          </a:p>
        </p:txBody>
      </p:sp>
      <p:sp>
        <p:nvSpPr>
          <p:cNvPr id="33" name="Content Placeholder 2">
            <a:extLst>
              <a:ext uri="{FF2B5EF4-FFF2-40B4-BE49-F238E27FC236}">
                <a16:creationId xmlns:a16="http://schemas.microsoft.com/office/drawing/2014/main" id="{8068A7F9-3A00-B4D7-17A7-45A0E7FCF63B}"/>
              </a:ext>
            </a:extLst>
          </p:cNvPr>
          <p:cNvSpPr txBox="1">
            <a:spLocks/>
          </p:cNvSpPr>
          <p:nvPr/>
        </p:nvSpPr>
        <p:spPr>
          <a:xfrm>
            <a:off x="4559911" y="5606949"/>
            <a:ext cx="812917" cy="484550"/>
          </a:xfrm>
          <a:prstGeom prst="rect">
            <a:avLst/>
          </a:prstGeom>
        </p:spPr>
        <p:txBody>
          <a:bodyPr/>
          <a:lstStyle>
            <a:lvl1pPr marL="268288" indent="-268288" algn="l" defTabSz="914400" rtl="0" eaLnBrk="1" latinLnBrk="0" hangingPunct="1">
              <a:lnSpc>
                <a:spcPct val="100000"/>
              </a:lnSpc>
              <a:spcBef>
                <a:spcPts val="800"/>
              </a:spcBef>
              <a:buClr>
                <a:srgbClr val="FF5F00"/>
              </a:buClr>
              <a:buFont typeface="Arial" panose="020B0604020202020204" pitchFamily="34" charset="0"/>
              <a:buChar char="●"/>
              <a:defRPr sz="2200" kern="1200">
                <a:solidFill>
                  <a:schemeClr val="tx2"/>
                </a:solidFill>
                <a:latin typeface="+mn-lt"/>
                <a:ea typeface="+mn-ea"/>
                <a:cs typeface="+mn-cs"/>
              </a:defRPr>
            </a:lvl1pPr>
            <a:lvl2pPr marL="525600" indent="-234000" algn="l" defTabSz="914400" rtl="0" eaLnBrk="1" latinLnBrk="0" hangingPunct="1">
              <a:lnSpc>
                <a:spcPct val="100000"/>
              </a:lnSpc>
              <a:spcBef>
                <a:spcPts val="800"/>
              </a:spcBef>
              <a:buClr>
                <a:srgbClr val="FF5F00"/>
              </a:buClr>
              <a:buFont typeface="Arial" panose="020B0604020202020204" pitchFamily="34" charset="0"/>
              <a:buChar char="–"/>
              <a:defRPr sz="1800" kern="1200">
                <a:solidFill>
                  <a:schemeClr val="tx2"/>
                </a:solidFill>
                <a:latin typeface="+mn-lt"/>
                <a:ea typeface="+mn-ea"/>
                <a:cs typeface="+mn-cs"/>
              </a:defRPr>
            </a:lvl2pPr>
            <a:lvl3pPr marL="705600" indent="-180000" algn="l" defTabSz="914400" rtl="0" eaLnBrk="1" latinLnBrk="0" hangingPunct="1">
              <a:lnSpc>
                <a:spcPct val="100000"/>
              </a:lnSpc>
              <a:spcBef>
                <a:spcPts val="800"/>
              </a:spcBef>
              <a:buClr>
                <a:srgbClr val="FF5F00"/>
              </a:buClr>
              <a:buFont typeface="Arial" panose="020B0604020202020204" pitchFamily="34" charset="0"/>
              <a:buChar char="●"/>
              <a:defRPr sz="1600" kern="1200">
                <a:solidFill>
                  <a:schemeClr val="tx2"/>
                </a:solidFill>
                <a:latin typeface="+mn-lt"/>
                <a:ea typeface="+mn-ea"/>
                <a:cs typeface="+mn-cs"/>
              </a:defRPr>
            </a:lvl3pPr>
            <a:lvl4pPr marL="88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4pPr>
            <a:lvl5pPr marL="1065600" indent="-180000" algn="l" defTabSz="914400" rtl="0" eaLnBrk="1" latinLnBrk="0" hangingPunct="1">
              <a:lnSpc>
                <a:spcPct val="100000"/>
              </a:lnSpc>
              <a:spcBef>
                <a:spcPts val="800"/>
              </a:spcBef>
              <a:buClr>
                <a:srgbClr val="FF5F00"/>
              </a:buClr>
              <a:buFont typeface="Arial" panose="020B0604020202020204" pitchFamily="34" charset="0"/>
              <a:buChar char="●"/>
              <a:defRPr sz="1400" kern="1200">
                <a:solidFill>
                  <a:schemeClr val="tx2"/>
                </a:solidFill>
                <a:latin typeface="+mn-lt"/>
                <a:ea typeface="+mn-ea"/>
                <a:cs typeface="+mn-cs"/>
              </a:defRPr>
            </a:lvl5pPr>
            <a:lvl6pPr marL="1245600" indent="-179388" algn="l" defTabSz="914400" rtl="0" eaLnBrk="1" latinLnBrk="0" hangingPunct="1">
              <a:lnSpc>
                <a:spcPct val="100000"/>
              </a:lnSpc>
              <a:spcBef>
                <a:spcPts val="800"/>
              </a:spcBef>
              <a:buFont typeface="Arial" panose="020B0604020202020204" pitchFamily="34" charset="0"/>
              <a:buChar char="−"/>
              <a:defRPr sz="1400" kern="1200">
                <a:solidFill>
                  <a:schemeClr val="tx2"/>
                </a:solidFill>
                <a:latin typeface="+mn-lt"/>
                <a:ea typeface="+mn-ea"/>
                <a:cs typeface="+mn-cs"/>
              </a:defRPr>
            </a:lvl6pPr>
            <a:lvl7pPr marL="1425600" indent="-180000" algn="l" defTabSz="914400" rtl="0" eaLnBrk="1" latinLnBrk="0" hangingPunct="1">
              <a:lnSpc>
                <a:spcPct val="100000"/>
              </a:lnSpc>
              <a:spcBef>
                <a:spcPts val="800"/>
              </a:spcBef>
              <a:buFont typeface="Arial" panose="020B0604020202020204" pitchFamily="34" charset="0"/>
              <a:buChar char="●"/>
              <a:defRPr sz="1400" kern="1200" baseline="0">
                <a:solidFill>
                  <a:schemeClr val="tx1"/>
                </a:solidFill>
                <a:latin typeface="+mn-lt"/>
                <a:ea typeface="+mn-ea"/>
                <a:cs typeface="+mn-cs"/>
              </a:defRPr>
            </a:lvl7pPr>
            <a:lvl8pPr marL="1425600" indent="-180000" algn="l" defTabSz="914400" rtl="0" eaLnBrk="1" latinLnBrk="0" hangingPunct="1">
              <a:lnSpc>
                <a:spcPct val="100000"/>
              </a:lnSpc>
              <a:spcBef>
                <a:spcPts val="800"/>
              </a:spcBef>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ct val="100000"/>
              </a:lnSpc>
              <a:spcBef>
                <a:spcPts val="800"/>
              </a:spcBef>
              <a:buFont typeface="Arial" panose="020B0604020202020204" pitchFamily="34" charset="0"/>
              <a:buChar char="​"/>
              <a:defRPr sz="2400" kern="1200" baseline="0">
                <a:solidFill>
                  <a:srgbClr val="FF5F00"/>
                </a:solidFill>
                <a:latin typeface="+mj-lt"/>
                <a:ea typeface="+mn-ea"/>
                <a:cs typeface="+mn-cs"/>
              </a:defRPr>
            </a:lvl9pPr>
          </a:lstStyle>
          <a:p>
            <a:pPr marL="0" indent="0">
              <a:buNone/>
            </a:pPr>
            <a:r>
              <a:rPr lang="lt-LT" sz="2400" b="1">
                <a:solidFill>
                  <a:srgbClr val="FFFFFF"/>
                </a:solidFill>
              </a:rPr>
              <a:t>5.</a:t>
            </a:r>
            <a:endParaRPr lang="en-LT" sz="2400">
              <a:solidFill>
                <a:srgbClr val="FFFFFF"/>
              </a:solidFill>
            </a:endParaRPr>
          </a:p>
        </p:txBody>
      </p:sp>
      <p:sp>
        <p:nvSpPr>
          <p:cNvPr id="36" name="Google Shape;43;p7">
            <a:extLst>
              <a:ext uri="{FF2B5EF4-FFF2-40B4-BE49-F238E27FC236}">
                <a16:creationId xmlns:a16="http://schemas.microsoft.com/office/drawing/2014/main" id="{0F1D9348-8991-9798-281B-4A06B01A8EBA}"/>
              </a:ext>
            </a:extLst>
          </p:cNvPr>
          <p:cNvSpPr/>
          <p:nvPr/>
        </p:nvSpPr>
        <p:spPr>
          <a:xfrm>
            <a:off x="10837223" y="3542758"/>
            <a:ext cx="694943" cy="463201"/>
          </a:xfrm>
          <a:custGeom>
            <a:avLst/>
            <a:gdLst/>
            <a:ahLst/>
            <a:cxnLst/>
            <a:rect l="l" t="t" r="r" b="b"/>
            <a:pathLst>
              <a:path w="1570989" h="1047115" extrusionOk="0">
                <a:moveTo>
                  <a:pt x="523544" y="523544"/>
                </a:moveTo>
                <a:lnTo>
                  <a:pt x="521411" y="475894"/>
                </a:lnTo>
                <a:lnTo>
                  <a:pt x="515112" y="429437"/>
                </a:lnTo>
                <a:lnTo>
                  <a:pt x="504850" y="384365"/>
                </a:lnTo>
                <a:lnTo>
                  <a:pt x="490791" y="340868"/>
                </a:lnTo>
                <a:lnTo>
                  <a:pt x="473138" y="299110"/>
                </a:lnTo>
                <a:lnTo>
                  <a:pt x="452069" y="259295"/>
                </a:lnTo>
                <a:lnTo>
                  <a:pt x="427761" y="221615"/>
                </a:lnTo>
                <a:lnTo>
                  <a:pt x="400418" y="186232"/>
                </a:lnTo>
                <a:lnTo>
                  <a:pt x="370205" y="153339"/>
                </a:lnTo>
                <a:lnTo>
                  <a:pt x="337312" y="123126"/>
                </a:lnTo>
                <a:lnTo>
                  <a:pt x="301929" y="95783"/>
                </a:lnTo>
                <a:lnTo>
                  <a:pt x="264248" y="71475"/>
                </a:lnTo>
                <a:lnTo>
                  <a:pt x="224434" y="50406"/>
                </a:lnTo>
                <a:lnTo>
                  <a:pt x="182689" y="32753"/>
                </a:lnTo>
                <a:lnTo>
                  <a:pt x="139179" y="18694"/>
                </a:lnTo>
                <a:lnTo>
                  <a:pt x="94107" y="8432"/>
                </a:lnTo>
                <a:lnTo>
                  <a:pt x="47663" y="2133"/>
                </a:lnTo>
                <a:lnTo>
                  <a:pt x="0" y="0"/>
                </a:lnTo>
                <a:lnTo>
                  <a:pt x="0" y="1047089"/>
                </a:lnTo>
                <a:lnTo>
                  <a:pt x="47663" y="1044943"/>
                </a:lnTo>
                <a:lnTo>
                  <a:pt x="94107" y="1038656"/>
                </a:lnTo>
                <a:lnTo>
                  <a:pt x="139179" y="1028382"/>
                </a:lnTo>
                <a:lnTo>
                  <a:pt x="182689" y="1014336"/>
                </a:lnTo>
                <a:lnTo>
                  <a:pt x="224434" y="996683"/>
                </a:lnTo>
                <a:lnTo>
                  <a:pt x="264248" y="975601"/>
                </a:lnTo>
                <a:lnTo>
                  <a:pt x="301929" y="951306"/>
                </a:lnTo>
                <a:lnTo>
                  <a:pt x="337312" y="923950"/>
                </a:lnTo>
                <a:lnTo>
                  <a:pt x="370205" y="893749"/>
                </a:lnTo>
                <a:lnTo>
                  <a:pt x="400418" y="860856"/>
                </a:lnTo>
                <a:lnTo>
                  <a:pt x="427761" y="825474"/>
                </a:lnTo>
                <a:lnTo>
                  <a:pt x="452069" y="787781"/>
                </a:lnTo>
                <a:lnTo>
                  <a:pt x="473138" y="747966"/>
                </a:lnTo>
                <a:lnTo>
                  <a:pt x="490791" y="706221"/>
                </a:lnTo>
                <a:lnTo>
                  <a:pt x="504850" y="662724"/>
                </a:lnTo>
                <a:lnTo>
                  <a:pt x="515112" y="617651"/>
                </a:lnTo>
                <a:lnTo>
                  <a:pt x="521411" y="571195"/>
                </a:lnTo>
                <a:lnTo>
                  <a:pt x="523544" y="523544"/>
                </a:lnTo>
                <a:close/>
              </a:path>
              <a:path w="1570989" h="1047115" extrusionOk="0">
                <a:moveTo>
                  <a:pt x="1047089" y="523544"/>
                </a:moveTo>
                <a:lnTo>
                  <a:pt x="1044956" y="475894"/>
                </a:lnTo>
                <a:lnTo>
                  <a:pt x="1038656" y="429437"/>
                </a:lnTo>
                <a:lnTo>
                  <a:pt x="1028395" y="384365"/>
                </a:lnTo>
                <a:lnTo>
                  <a:pt x="1014336" y="340868"/>
                </a:lnTo>
                <a:lnTo>
                  <a:pt x="996683" y="299110"/>
                </a:lnTo>
                <a:lnTo>
                  <a:pt x="975614" y="259295"/>
                </a:lnTo>
                <a:lnTo>
                  <a:pt x="951306" y="221615"/>
                </a:lnTo>
                <a:lnTo>
                  <a:pt x="923963" y="186232"/>
                </a:lnTo>
                <a:lnTo>
                  <a:pt x="893749" y="153339"/>
                </a:lnTo>
                <a:lnTo>
                  <a:pt x="860856" y="123126"/>
                </a:lnTo>
                <a:lnTo>
                  <a:pt x="825474" y="95783"/>
                </a:lnTo>
                <a:lnTo>
                  <a:pt x="787793" y="71475"/>
                </a:lnTo>
                <a:lnTo>
                  <a:pt x="747979" y="50406"/>
                </a:lnTo>
                <a:lnTo>
                  <a:pt x="706234" y="32753"/>
                </a:lnTo>
                <a:lnTo>
                  <a:pt x="662724" y="18694"/>
                </a:lnTo>
                <a:lnTo>
                  <a:pt x="617651" y="8432"/>
                </a:lnTo>
                <a:lnTo>
                  <a:pt x="571207" y="2133"/>
                </a:lnTo>
                <a:lnTo>
                  <a:pt x="523544" y="0"/>
                </a:lnTo>
                <a:lnTo>
                  <a:pt x="523544" y="523544"/>
                </a:lnTo>
                <a:lnTo>
                  <a:pt x="523544" y="1047089"/>
                </a:lnTo>
                <a:lnTo>
                  <a:pt x="571207" y="1044943"/>
                </a:lnTo>
                <a:lnTo>
                  <a:pt x="617651" y="1038656"/>
                </a:lnTo>
                <a:lnTo>
                  <a:pt x="662724" y="1028382"/>
                </a:lnTo>
                <a:lnTo>
                  <a:pt x="706234" y="1014336"/>
                </a:lnTo>
                <a:lnTo>
                  <a:pt x="747979" y="996683"/>
                </a:lnTo>
                <a:lnTo>
                  <a:pt x="787793" y="975601"/>
                </a:lnTo>
                <a:lnTo>
                  <a:pt x="825474" y="951306"/>
                </a:lnTo>
                <a:lnTo>
                  <a:pt x="860856" y="923950"/>
                </a:lnTo>
                <a:lnTo>
                  <a:pt x="893749" y="893749"/>
                </a:lnTo>
                <a:lnTo>
                  <a:pt x="923963" y="860856"/>
                </a:lnTo>
                <a:lnTo>
                  <a:pt x="951306" y="825474"/>
                </a:lnTo>
                <a:lnTo>
                  <a:pt x="975614" y="787781"/>
                </a:lnTo>
                <a:lnTo>
                  <a:pt x="996683" y="747966"/>
                </a:lnTo>
                <a:lnTo>
                  <a:pt x="1014336" y="706221"/>
                </a:lnTo>
                <a:lnTo>
                  <a:pt x="1028395" y="662724"/>
                </a:lnTo>
                <a:lnTo>
                  <a:pt x="1038656" y="617651"/>
                </a:lnTo>
                <a:lnTo>
                  <a:pt x="1044956" y="571195"/>
                </a:lnTo>
                <a:lnTo>
                  <a:pt x="1047089" y="523544"/>
                </a:lnTo>
                <a:close/>
              </a:path>
              <a:path w="1570989" h="1047115" extrusionOk="0">
                <a:moveTo>
                  <a:pt x="1570634" y="523544"/>
                </a:moveTo>
                <a:lnTo>
                  <a:pt x="1568500" y="475894"/>
                </a:lnTo>
                <a:lnTo>
                  <a:pt x="1562201" y="429437"/>
                </a:lnTo>
                <a:lnTo>
                  <a:pt x="1551940" y="384365"/>
                </a:lnTo>
                <a:lnTo>
                  <a:pt x="1537881" y="340868"/>
                </a:lnTo>
                <a:lnTo>
                  <a:pt x="1520228" y="299110"/>
                </a:lnTo>
                <a:lnTo>
                  <a:pt x="1499158" y="259295"/>
                </a:lnTo>
                <a:lnTo>
                  <a:pt x="1474851" y="221615"/>
                </a:lnTo>
                <a:lnTo>
                  <a:pt x="1447507" y="186232"/>
                </a:lnTo>
                <a:lnTo>
                  <a:pt x="1417294" y="153339"/>
                </a:lnTo>
                <a:lnTo>
                  <a:pt x="1384401" y="123126"/>
                </a:lnTo>
                <a:lnTo>
                  <a:pt x="1349019" y="95783"/>
                </a:lnTo>
                <a:lnTo>
                  <a:pt x="1311338" y="71475"/>
                </a:lnTo>
                <a:lnTo>
                  <a:pt x="1271524" y="50406"/>
                </a:lnTo>
                <a:lnTo>
                  <a:pt x="1229779" y="32753"/>
                </a:lnTo>
                <a:lnTo>
                  <a:pt x="1186268" y="18694"/>
                </a:lnTo>
                <a:lnTo>
                  <a:pt x="1141196" y="8432"/>
                </a:lnTo>
                <a:lnTo>
                  <a:pt x="1094752" y="2133"/>
                </a:lnTo>
                <a:lnTo>
                  <a:pt x="1047089" y="0"/>
                </a:lnTo>
                <a:lnTo>
                  <a:pt x="1047089" y="523544"/>
                </a:lnTo>
                <a:lnTo>
                  <a:pt x="1047089" y="1047089"/>
                </a:lnTo>
                <a:lnTo>
                  <a:pt x="1094752" y="1044943"/>
                </a:lnTo>
                <a:lnTo>
                  <a:pt x="1141196" y="1038656"/>
                </a:lnTo>
                <a:lnTo>
                  <a:pt x="1186268" y="1028382"/>
                </a:lnTo>
                <a:lnTo>
                  <a:pt x="1229779" y="1014336"/>
                </a:lnTo>
                <a:lnTo>
                  <a:pt x="1271524" y="996683"/>
                </a:lnTo>
                <a:lnTo>
                  <a:pt x="1311338" y="975601"/>
                </a:lnTo>
                <a:lnTo>
                  <a:pt x="1349019" y="951306"/>
                </a:lnTo>
                <a:lnTo>
                  <a:pt x="1384401" y="923950"/>
                </a:lnTo>
                <a:lnTo>
                  <a:pt x="1417294" y="893749"/>
                </a:lnTo>
                <a:lnTo>
                  <a:pt x="1447507" y="860856"/>
                </a:lnTo>
                <a:lnTo>
                  <a:pt x="1474851" y="825474"/>
                </a:lnTo>
                <a:lnTo>
                  <a:pt x="1499158" y="787781"/>
                </a:lnTo>
                <a:lnTo>
                  <a:pt x="1520228" y="747966"/>
                </a:lnTo>
                <a:lnTo>
                  <a:pt x="1537881" y="706221"/>
                </a:lnTo>
                <a:lnTo>
                  <a:pt x="1551940" y="662724"/>
                </a:lnTo>
                <a:lnTo>
                  <a:pt x="1562201" y="617651"/>
                </a:lnTo>
                <a:lnTo>
                  <a:pt x="1568500" y="571195"/>
                </a:lnTo>
                <a:lnTo>
                  <a:pt x="1570634" y="523544"/>
                </a:lnTo>
                <a:close/>
              </a:path>
            </a:pathLst>
          </a:custGeom>
          <a:solidFill>
            <a:srgbClr val="990066"/>
          </a:solidFill>
          <a:ln>
            <a:noFill/>
          </a:ln>
        </p:spPr>
        <p:txBody>
          <a:bodyPr spcFirstLastPara="1" wrap="square" lIns="0" tIns="0" rIns="0" bIns="0" anchor="t" anchorCtr="0">
            <a:noAutofit/>
          </a:bodyPr>
          <a:lstStyle/>
          <a:p>
            <a:endParaRPr sz="849">
              <a:solidFill>
                <a:srgbClr val="000000"/>
              </a:solidFill>
              <a:latin typeface="+mj-lt"/>
              <a:ea typeface="Arial"/>
              <a:cs typeface="Arial"/>
              <a:sym typeface="Arial"/>
            </a:endParaRPr>
          </a:p>
        </p:txBody>
      </p:sp>
      <p:sp>
        <p:nvSpPr>
          <p:cNvPr id="37" name="Google Shape;43;p7">
            <a:extLst>
              <a:ext uri="{FF2B5EF4-FFF2-40B4-BE49-F238E27FC236}">
                <a16:creationId xmlns:a16="http://schemas.microsoft.com/office/drawing/2014/main" id="{D2F6A920-241D-CA6D-5A46-D8C943880B44}"/>
              </a:ext>
            </a:extLst>
          </p:cNvPr>
          <p:cNvSpPr/>
          <p:nvPr/>
        </p:nvSpPr>
        <p:spPr>
          <a:xfrm>
            <a:off x="10837223" y="4247227"/>
            <a:ext cx="694943" cy="463201"/>
          </a:xfrm>
          <a:custGeom>
            <a:avLst/>
            <a:gdLst/>
            <a:ahLst/>
            <a:cxnLst/>
            <a:rect l="l" t="t" r="r" b="b"/>
            <a:pathLst>
              <a:path w="1570989" h="1047115" extrusionOk="0">
                <a:moveTo>
                  <a:pt x="523544" y="523544"/>
                </a:moveTo>
                <a:lnTo>
                  <a:pt x="521411" y="475894"/>
                </a:lnTo>
                <a:lnTo>
                  <a:pt x="515112" y="429437"/>
                </a:lnTo>
                <a:lnTo>
                  <a:pt x="504850" y="384365"/>
                </a:lnTo>
                <a:lnTo>
                  <a:pt x="490791" y="340868"/>
                </a:lnTo>
                <a:lnTo>
                  <a:pt x="473138" y="299110"/>
                </a:lnTo>
                <a:lnTo>
                  <a:pt x="452069" y="259295"/>
                </a:lnTo>
                <a:lnTo>
                  <a:pt x="427761" y="221615"/>
                </a:lnTo>
                <a:lnTo>
                  <a:pt x="400418" y="186232"/>
                </a:lnTo>
                <a:lnTo>
                  <a:pt x="370205" y="153339"/>
                </a:lnTo>
                <a:lnTo>
                  <a:pt x="337312" y="123126"/>
                </a:lnTo>
                <a:lnTo>
                  <a:pt x="301929" y="95783"/>
                </a:lnTo>
                <a:lnTo>
                  <a:pt x="264248" y="71475"/>
                </a:lnTo>
                <a:lnTo>
                  <a:pt x="224434" y="50406"/>
                </a:lnTo>
                <a:lnTo>
                  <a:pt x="182689" y="32753"/>
                </a:lnTo>
                <a:lnTo>
                  <a:pt x="139179" y="18694"/>
                </a:lnTo>
                <a:lnTo>
                  <a:pt x="94107" y="8432"/>
                </a:lnTo>
                <a:lnTo>
                  <a:pt x="47663" y="2133"/>
                </a:lnTo>
                <a:lnTo>
                  <a:pt x="0" y="0"/>
                </a:lnTo>
                <a:lnTo>
                  <a:pt x="0" y="1047089"/>
                </a:lnTo>
                <a:lnTo>
                  <a:pt x="47663" y="1044943"/>
                </a:lnTo>
                <a:lnTo>
                  <a:pt x="94107" y="1038656"/>
                </a:lnTo>
                <a:lnTo>
                  <a:pt x="139179" y="1028382"/>
                </a:lnTo>
                <a:lnTo>
                  <a:pt x="182689" y="1014336"/>
                </a:lnTo>
                <a:lnTo>
                  <a:pt x="224434" y="996683"/>
                </a:lnTo>
                <a:lnTo>
                  <a:pt x="264248" y="975601"/>
                </a:lnTo>
                <a:lnTo>
                  <a:pt x="301929" y="951306"/>
                </a:lnTo>
                <a:lnTo>
                  <a:pt x="337312" y="923950"/>
                </a:lnTo>
                <a:lnTo>
                  <a:pt x="370205" y="893749"/>
                </a:lnTo>
                <a:lnTo>
                  <a:pt x="400418" y="860856"/>
                </a:lnTo>
                <a:lnTo>
                  <a:pt x="427761" y="825474"/>
                </a:lnTo>
                <a:lnTo>
                  <a:pt x="452069" y="787781"/>
                </a:lnTo>
                <a:lnTo>
                  <a:pt x="473138" y="747966"/>
                </a:lnTo>
                <a:lnTo>
                  <a:pt x="490791" y="706221"/>
                </a:lnTo>
                <a:lnTo>
                  <a:pt x="504850" y="662724"/>
                </a:lnTo>
                <a:lnTo>
                  <a:pt x="515112" y="617651"/>
                </a:lnTo>
                <a:lnTo>
                  <a:pt x="521411" y="571195"/>
                </a:lnTo>
                <a:lnTo>
                  <a:pt x="523544" y="523544"/>
                </a:lnTo>
                <a:close/>
              </a:path>
              <a:path w="1570989" h="1047115" extrusionOk="0">
                <a:moveTo>
                  <a:pt x="1047089" y="523544"/>
                </a:moveTo>
                <a:lnTo>
                  <a:pt x="1044956" y="475894"/>
                </a:lnTo>
                <a:lnTo>
                  <a:pt x="1038656" y="429437"/>
                </a:lnTo>
                <a:lnTo>
                  <a:pt x="1028395" y="384365"/>
                </a:lnTo>
                <a:lnTo>
                  <a:pt x="1014336" y="340868"/>
                </a:lnTo>
                <a:lnTo>
                  <a:pt x="996683" y="299110"/>
                </a:lnTo>
                <a:lnTo>
                  <a:pt x="975614" y="259295"/>
                </a:lnTo>
                <a:lnTo>
                  <a:pt x="951306" y="221615"/>
                </a:lnTo>
                <a:lnTo>
                  <a:pt x="923963" y="186232"/>
                </a:lnTo>
                <a:lnTo>
                  <a:pt x="893749" y="153339"/>
                </a:lnTo>
                <a:lnTo>
                  <a:pt x="860856" y="123126"/>
                </a:lnTo>
                <a:lnTo>
                  <a:pt x="825474" y="95783"/>
                </a:lnTo>
                <a:lnTo>
                  <a:pt x="787793" y="71475"/>
                </a:lnTo>
                <a:lnTo>
                  <a:pt x="747979" y="50406"/>
                </a:lnTo>
                <a:lnTo>
                  <a:pt x="706234" y="32753"/>
                </a:lnTo>
                <a:lnTo>
                  <a:pt x="662724" y="18694"/>
                </a:lnTo>
                <a:lnTo>
                  <a:pt x="617651" y="8432"/>
                </a:lnTo>
                <a:lnTo>
                  <a:pt x="571207" y="2133"/>
                </a:lnTo>
                <a:lnTo>
                  <a:pt x="523544" y="0"/>
                </a:lnTo>
                <a:lnTo>
                  <a:pt x="523544" y="523544"/>
                </a:lnTo>
                <a:lnTo>
                  <a:pt x="523544" y="1047089"/>
                </a:lnTo>
                <a:lnTo>
                  <a:pt x="571207" y="1044943"/>
                </a:lnTo>
                <a:lnTo>
                  <a:pt x="617651" y="1038656"/>
                </a:lnTo>
                <a:lnTo>
                  <a:pt x="662724" y="1028382"/>
                </a:lnTo>
                <a:lnTo>
                  <a:pt x="706234" y="1014336"/>
                </a:lnTo>
                <a:lnTo>
                  <a:pt x="747979" y="996683"/>
                </a:lnTo>
                <a:lnTo>
                  <a:pt x="787793" y="975601"/>
                </a:lnTo>
                <a:lnTo>
                  <a:pt x="825474" y="951306"/>
                </a:lnTo>
                <a:lnTo>
                  <a:pt x="860856" y="923950"/>
                </a:lnTo>
                <a:lnTo>
                  <a:pt x="893749" y="893749"/>
                </a:lnTo>
                <a:lnTo>
                  <a:pt x="923963" y="860856"/>
                </a:lnTo>
                <a:lnTo>
                  <a:pt x="951306" y="825474"/>
                </a:lnTo>
                <a:lnTo>
                  <a:pt x="975614" y="787781"/>
                </a:lnTo>
                <a:lnTo>
                  <a:pt x="996683" y="747966"/>
                </a:lnTo>
                <a:lnTo>
                  <a:pt x="1014336" y="706221"/>
                </a:lnTo>
                <a:lnTo>
                  <a:pt x="1028395" y="662724"/>
                </a:lnTo>
                <a:lnTo>
                  <a:pt x="1038656" y="617651"/>
                </a:lnTo>
                <a:lnTo>
                  <a:pt x="1044956" y="571195"/>
                </a:lnTo>
                <a:lnTo>
                  <a:pt x="1047089" y="523544"/>
                </a:lnTo>
                <a:close/>
              </a:path>
              <a:path w="1570989" h="1047115" extrusionOk="0">
                <a:moveTo>
                  <a:pt x="1570634" y="523544"/>
                </a:moveTo>
                <a:lnTo>
                  <a:pt x="1568500" y="475894"/>
                </a:lnTo>
                <a:lnTo>
                  <a:pt x="1562201" y="429437"/>
                </a:lnTo>
                <a:lnTo>
                  <a:pt x="1551940" y="384365"/>
                </a:lnTo>
                <a:lnTo>
                  <a:pt x="1537881" y="340868"/>
                </a:lnTo>
                <a:lnTo>
                  <a:pt x="1520228" y="299110"/>
                </a:lnTo>
                <a:lnTo>
                  <a:pt x="1499158" y="259295"/>
                </a:lnTo>
                <a:lnTo>
                  <a:pt x="1474851" y="221615"/>
                </a:lnTo>
                <a:lnTo>
                  <a:pt x="1447507" y="186232"/>
                </a:lnTo>
                <a:lnTo>
                  <a:pt x="1417294" y="153339"/>
                </a:lnTo>
                <a:lnTo>
                  <a:pt x="1384401" y="123126"/>
                </a:lnTo>
                <a:lnTo>
                  <a:pt x="1349019" y="95783"/>
                </a:lnTo>
                <a:lnTo>
                  <a:pt x="1311338" y="71475"/>
                </a:lnTo>
                <a:lnTo>
                  <a:pt x="1271524" y="50406"/>
                </a:lnTo>
                <a:lnTo>
                  <a:pt x="1229779" y="32753"/>
                </a:lnTo>
                <a:lnTo>
                  <a:pt x="1186268" y="18694"/>
                </a:lnTo>
                <a:lnTo>
                  <a:pt x="1141196" y="8432"/>
                </a:lnTo>
                <a:lnTo>
                  <a:pt x="1094752" y="2133"/>
                </a:lnTo>
                <a:lnTo>
                  <a:pt x="1047089" y="0"/>
                </a:lnTo>
                <a:lnTo>
                  <a:pt x="1047089" y="523544"/>
                </a:lnTo>
                <a:lnTo>
                  <a:pt x="1047089" y="1047089"/>
                </a:lnTo>
                <a:lnTo>
                  <a:pt x="1094752" y="1044943"/>
                </a:lnTo>
                <a:lnTo>
                  <a:pt x="1141196" y="1038656"/>
                </a:lnTo>
                <a:lnTo>
                  <a:pt x="1186268" y="1028382"/>
                </a:lnTo>
                <a:lnTo>
                  <a:pt x="1229779" y="1014336"/>
                </a:lnTo>
                <a:lnTo>
                  <a:pt x="1271524" y="996683"/>
                </a:lnTo>
                <a:lnTo>
                  <a:pt x="1311338" y="975601"/>
                </a:lnTo>
                <a:lnTo>
                  <a:pt x="1349019" y="951306"/>
                </a:lnTo>
                <a:lnTo>
                  <a:pt x="1384401" y="923950"/>
                </a:lnTo>
                <a:lnTo>
                  <a:pt x="1417294" y="893749"/>
                </a:lnTo>
                <a:lnTo>
                  <a:pt x="1447507" y="860856"/>
                </a:lnTo>
                <a:lnTo>
                  <a:pt x="1474851" y="825474"/>
                </a:lnTo>
                <a:lnTo>
                  <a:pt x="1499158" y="787781"/>
                </a:lnTo>
                <a:lnTo>
                  <a:pt x="1520228" y="747966"/>
                </a:lnTo>
                <a:lnTo>
                  <a:pt x="1537881" y="706221"/>
                </a:lnTo>
                <a:lnTo>
                  <a:pt x="1551940" y="662724"/>
                </a:lnTo>
                <a:lnTo>
                  <a:pt x="1562201" y="617651"/>
                </a:lnTo>
                <a:lnTo>
                  <a:pt x="1568500" y="571195"/>
                </a:lnTo>
                <a:lnTo>
                  <a:pt x="1570634" y="523544"/>
                </a:lnTo>
                <a:close/>
              </a:path>
            </a:pathLst>
          </a:custGeom>
          <a:solidFill>
            <a:srgbClr val="ECF9F3"/>
          </a:solidFill>
          <a:ln>
            <a:noFill/>
          </a:ln>
        </p:spPr>
        <p:txBody>
          <a:bodyPr spcFirstLastPara="1" wrap="square" lIns="0" tIns="0" rIns="0" bIns="0" anchor="t" anchorCtr="0">
            <a:noAutofit/>
          </a:bodyPr>
          <a:lstStyle/>
          <a:p>
            <a:endParaRPr sz="849">
              <a:solidFill>
                <a:srgbClr val="000000"/>
              </a:solidFill>
              <a:latin typeface="+mj-lt"/>
              <a:ea typeface="Arial"/>
              <a:cs typeface="Arial"/>
              <a:sym typeface="Arial"/>
            </a:endParaRPr>
          </a:p>
        </p:txBody>
      </p:sp>
      <p:sp>
        <p:nvSpPr>
          <p:cNvPr id="38" name="Google Shape;43;p7">
            <a:extLst>
              <a:ext uri="{FF2B5EF4-FFF2-40B4-BE49-F238E27FC236}">
                <a16:creationId xmlns:a16="http://schemas.microsoft.com/office/drawing/2014/main" id="{725C997A-EB75-4A71-A5FA-84CAB16F1467}"/>
              </a:ext>
            </a:extLst>
          </p:cNvPr>
          <p:cNvSpPr/>
          <p:nvPr/>
        </p:nvSpPr>
        <p:spPr>
          <a:xfrm>
            <a:off x="10837223" y="4909859"/>
            <a:ext cx="694943" cy="463201"/>
          </a:xfrm>
          <a:custGeom>
            <a:avLst/>
            <a:gdLst/>
            <a:ahLst/>
            <a:cxnLst/>
            <a:rect l="l" t="t" r="r" b="b"/>
            <a:pathLst>
              <a:path w="1570989" h="1047115" extrusionOk="0">
                <a:moveTo>
                  <a:pt x="523544" y="523544"/>
                </a:moveTo>
                <a:lnTo>
                  <a:pt x="521411" y="475894"/>
                </a:lnTo>
                <a:lnTo>
                  <a:pt x="515112" y="429437"/>
                </a:lnTo>
                <a:lnTo>
                  <a:pt x="504850" y="384365"/>
                </a:lnTo>
                <a:lnTo>
                  <a:pt x="490791" y="340868"/>
                </a:lnTo>
                <a:lnTo>
                  <a:pt x="473138" y="299110"/>
                </a:lnTo>
                <a:lnTo>
                  <a:pt x="452069" y="259295"/>
                </a:lnTo>
                <a:lnTo>
                  <a:pt x="427761" y="221615"/>
                </a:lnTo>
                <a:lnTo>
                  <a:pt x="400418" y="186232"/>
                </a:lnTo>
                <a:lnTo>
                  <a:pt x="370205" y="153339"/>
                </a:lnTo>
                <a:lnTo>
                  <a:pt x="337312" y="123126"/>
                </a:lnTo>
                <a:lnTo>
                  <a:pt x="301929" y="95783"/>
                </a:lnTo>
                <a:lnTo>
                  <a:pt x="264248" y="71475"/>
                </a:lnTo>
                <a:lnTo>
                  <a:pt x="224434" y="50406"/>
                </a:lnTo>
                <a:lnTo>
                  <a:pt x="182689" y="32753"/>
                </a:lnTo>
                <a:lnTo>
                  <a:pt x="139179" y="18694"/>
                </a:lnTo>
                <a:lnTo>
                  <a:pt x="94107" y="8432"/>
                </a:lnTo>
                <a:lnTo>
                  <a:pt x="47663" y="2133"/>
                </a:lnTo>
                <a:lnTo>
                  <a:pt x="0" y="0"/>
                </a:lnTo>
                <a:lnTo>
                  <a:pt x="0" y="1047089"/>
                </a:lnTo>
                <a:lnTo>
                  <a:pt x="47663" y="1044943"/>
                </a:lnTo>
                <a:lnTo>
                  <a:pt x="94107" y="1038656"/>
                </a:lnTo>
                <a:lnTo>
                  <a:pt x="139179" y="1028382"/>
                </a:lnTo>
                <a:lnTo>
                  <a:pt x="182689" y="1014336"/>
                </a:lnTo>
                <a:lnTo>
                  <a:pt x="224434" y="996683"/>
                </a:lnTo>
                <a:lnTo>
                  <a:pt x="264248" y="975601"/>
                </a:lnTo>
                <a:lnTo>
                  <a:pt x="301929" y="951306"/>
                </a:lnTo>
                <a:lnTo>
                  <a:pt x="337312" y="923950"/>
                </a:lnTo>
                <a:lnTo>
                  <a:pt x="370205" y="893749"/>
                </a:lnTo>
                <a:lnTo>
                  <a:pt x="400418" y="860856"/>
                </a:lnTo>
                <a:lnTo>
                  <a:pt x="427761" y="825474"/>
                </a:lnTo>
                <a:lnTo>
                  <a:pt x="452069" y="787781"/>
                </a:lnTo>
                <a:lnTo>
                  <a:pt x="473138" y="747966"/>
                </a:lnTo>
                <a:lnTo>
                  <a:pt x="490791" y="706221"/>
                </a:lnTo>
                <a:lnTo>
                  <a:pt x="504850" y="662724"/>
                </a:lnTo>
                <a:lnTo>
                  <a:pt x="515112" y="617651"/>
                </a:lnTo>
                <a:lnTo>
                  <a:pt x="521411" y="571195"/>
                </a:lnTo>
                <a:lnTo>
                  <a:pt x="523544" y="523544"/>
                </a:lnTo>
                <a:close/>
              </a:path>
              <a:path w="1570989" h="1047115" extrusionOk="0">
                <a:moveTo>
                  <a:pt x="1047089" y="523544"/>
                </a:moveTo>
                <a:lnTo>
                  <a:pt x="1044956" y="475894"/>
                </a:lnTo>
                <a:lnTo>
                  <a:pt x="1038656" y="429437"/>
                </a:lnTo>
                <a:lnTo>
                  <a:pt x="1028395" y="384365"/>
                </a:lnTo>
                <a:lnTo>
                  <a:pt x="1014336" y="340868"/>
                </a:lnTo>
                <a:lnTo>
                  <a:pt x="996683" y="299110"/>
                </a:lnTo>
                <a:lnTo>
                  <a:pt x="975614" y="259295"/>
                </a:lnTo>
                <a:lnTo>
                  <a:pt x="951306" y="221615"/>
                </a:lnTo>
                <a:lnTo>
                  <a:pt x="923963" y="186232"/>
                </a:lnTo>
                <a:lnTo>
                  <a:pt x="893749" y="153339"/>
                </a:lnTo>
                <a:lnTo>
                  <a:pt x="860856" y="123126"/>
                </a:lnTo>
                <a:lnTo>
                  <a:pt x="825474" y="95783"/>
                </a:lnTo>
                <a:lnTo>
                  <a:pt x="787793" y="71475"/>
                </a:lnTo>
                <a:lnTo>
                  <a:pt x="747979" y="50406"/>
                </a:lnTo>
                <a:lnTo>
                  <a:pt x="706234" y="32753"/>
                </a:lnTo>
                <a:lnTo>
                  <a:pt x="662724" y="18694"/>
                </a:lnTo>
                <a:lnTo>
                  <a:pt x="617651" y="8432"/>
                </a:lnTo>
                <a:lnTo>
                  <a:pt x="571207" y="2133"/>
                </a:lnTo>
                <a:lnTo>
                  <a:pt x="523544" y="0"/>
                </a:lnTo>
                <a:lnTo>
                  <a:pt x="523544" y="523544"/>
                </a:lnTo>
                <a:lnTo>
                  <a:pt x="523544" y="1047089"/>
                </a:lnTo>
                <a:lnTo>
                  <a:pt x="571207" y="1044943"/>
                </a:lnTo>
                <a:lnTo>
                  <a:pt x="617651" y="1038656"/>
                </a:lnTo>
                <a:lnTo>
                  <a:pt x="662724" y="1028382"/>
                </a:lnTo>
                <a:lnTo>
                  <a:pt x="706234" y="1014336"/>
                </a:lnTo>
                <a:lnTo>
                  <a:pt x="747979" y="996683"/>
                </a:lnTo>
                <a:lnTo>
                  <a:pt x="787793" y="975601"/>
                </a:lnTo>
                <a:lnTo>
                  <a:pt x="825474" y="951306"/>
                </a:lnTo>
                <a:lnTo>
                  <a:pt x="860856" y="923950"/>
                </a:lnTo>
                <a:lnTo>
                  <a:pt x="893749" y="893749"/>
                </a:lnTo>
                <a:lnTo>
                  <a:pt x="923963" y="860856"/>
                </a:lnTo>
                <a:lnTo>
                  <a:pt x="951306" y="825474"/>
                </a:lnTo>
                <a:lnTo>
                  <a:pt x="975614" y="787781"/>
                </a:lnTo>
                <a:lnTo>
                  <a:pt x="996683" y="747966"/>
                </a:lnTo>
                <a:lnTo>
                  <a:pt x="1014336" y="706221"/>
                </a:lnTo>
                <a:lnTo>
                  <a:pt x="1028395" y="662724"/>
                </a:lnTo>
                <a:lnTo>
                  <a:pt x="1038656" y="617651"/>
                </a:lnTo>
                <a:lnTo>
                  <a:pt x="1044956" y="571195"/>
                </a:lnTo>
                <a:lnTo>
                  <a:pt x="1047089" y="523544"/>
                </a:lnTo>
                <a:close/>
              </a:path>
              <a:path w="1570989" h="1047115" extrusionOk="0">
                <a:moveTo>
                  <a:pt x="1570634" y="523544"/>
                </a:moveTo>
                <a:lnTo>
                  <a:pt x="1568500" y="475894"/>
                </a:lnTo>
                <a:lnTo>
                  <a:pt x="1562201" y="429437"/>
                </a:lnTo>
                <a:lnTo>
                  <a:pt x="1551940" y="384365"/>
                </a:lnTo>
                <a:lnTo>
                  <a:pt x="1537881" y="340868"/>
                </a:lnTo>
                <a:lnTo>
                  <a:pt x="1520228" y="299110"/>
                </a:lnTo>
                <a:lnTo>
                  <a:pt x="1499158" y="259295"/>
                </a:lnTo>
                <a:lnTo>
                  <a:pt x="1474851" y="221615"/>
                </a:lnTo>
                <a:lnTo>
                  <a:pt x="1447507" y="186232"/>
                </a:lnTo>
                <a:lnTo>
                  <a:pt x="1417294" y="153339"/>
                </a:lnTo>
                <a:lnTo>
                  <a:pt x="1384401" y="123126"/>
                </a:lnTo>
                <a:lnTo>
                  <a:pt x="1349019" y="95783"/>
                </a:lnTo>
                <a:lnTo>
                  <a:pt x="1311338" y="71475"/>
                </a:lnTo>
                <a:lnTo>
                  <a:pt x="1271524" y="50406"/>
                </a:lnTo>
                <a:lnTo>
                  <a:pt x="1229779" y="32753"/>
                </a:lnTo>
                <a:lnTo>
                  <a:pt x="1186268" y="18694"/>
                </a:lnTo>
                <a:lnTo>
                  <a:pt x="1141196" y="8432"/>
                </a:lnTo>
                <a:lnTo>
                  <a:pt x="1094752" y="2133"/>
                </a:lnTo>
                <a:lnTo>
                  <a:pt x="1047089" y="0"/>
                </a:lnTo>
                <a:lnTo>
                  <a:pt x="1047089" y="523544"/>
                </a:lnTo>
                <a:lnTo>
                  <a:pt x="1047089" y="1047089"/>
                </a:lnTo>
                <a:lnTo>
                  <a:pt x="1094752" y="1044943"/>
                </a:lnTo>
                <a:lnTo>
                  <a:pt x="1141196" y="1038656"/>
                </a:lnTo>
                <a:lnTo>
                  <a:pt x="1186268" y="1028382"/>
                </a:lnTo>
                <a:lnTo>
                  <a:pt x="1229779" y="1014336"/>
                </a:lnTo>
                <a:lnTo>
                  <a:pt x="1271524" y="996683"/>
                </a:lnTo>
                <a:lnTo>
                  <a:pt x="1311338" y="975601"/>
                </a:lnTo>
                <a:lnTo>
                  <a:pt x="1349019" y="951306"/>
                </a:lnTo>
                <a:lnTo>
                  <a:pt x="1384401" y="923950"/>
                </a:lnTo>
                <a:lnTo>
                  <a:pt x="1417294" y="893749"/>
                </a:lnTo>
                <a:lnTo>
                  <a:pt x="1447507" y="860856"/>
                </a:lnTo>
                <a:lnTo>
                  <a:pt x="1474851" y="825474"/>
                </a:lnTo>
                <a:lnTo>
                  <a:pt x="1499158" y="787781"/>
                </a:lnTo>
                <a:lnTo>
                  <a:pt x="1520228" y="747966"/>
                </a:lnTo>
                <a:lnTo>
                  <a:pt x="1537881" y="706221"/>
                </a:lnTo>
                <a:lnTo>
                  <a:pt x="1551940" y="662724"/>
                </a:lnTo>
                <a:lnTo>
                  <a:pt x="1562201" y="617651"/>
                </a:lnTo>
                <a:lnTo>
                  <a:pt x="1568500" y="571195"/>
                </a:lnTo>
                <a:lnTo>
                  <a:pt x="1570634" y="523544"/>
                </a:lnTo>
                <a:close/>
              </a:path>
            </a:pathLst>
          </a:custGeom>
          <a:solidFill>
            <a:srgbClr val="990066"/>
          </a:solidFill>
          <a:ln>
            <a:noFill/>
          </a:ln>
        </p:spPr>
        <p:txBody>
          <a:bodyPr spcFirstLastPara="1" wrap="square" lIns="0" tIns="0" rIns="0" bIns="0" anchor="t" anchorCtr="0">
            <a:noAutofit/>
          </a:bodyPr>
          <a:lstStyle/>
          <a:p>
            <a:endParaRPr sz="849">
              <a:solidFill>
                <a:srgbClr val="000000"/>
              </a:solidFill>
              <a:latin typeface="+mj-lt"/>
              <a:ea typeface="Arial"/>
              <a:cs typeface="Arial"/>
              <a:sym typeface="Arial"/>
            </a:endParaRPr>
          </a:p>
        </p:txBody>
      </p:sp>
      <p:sp>
        <p:nvSpPr>
          <p:cNvPr id="39" name="Google Shape;43;p7">
            <a:extLst>
              <a:ext uri="{FF2B5EF4-FFF2-40B4-BE49-F238E27FC236}">
                <a16:creationId xmlns:a16="http://schemas.microsoft.com/office/drawing/2014/main" id="{2E4ACD34-B9BF-D156-109B-3D2DF2B98962}"/>
              </a:ext>
            </a:extLst>
          </p:cNvPr>
          <p:cNvSpPr/>
          <p:nvPr/>
        </p:nvSpPr>
        <p:spPr>
          <a:xfrm>
            <a:off x="10835114" y="5602272"/>
            <a:ext cx="694943" cy="463201"/>
          </a:xfrm>
          <a:custGeom>
            <a:avLst/>
            <a:gdLst/>
            <a:ahLst/>
            <a:cxnLst/>
            <a:rect l="l" t="t" r="r" b="b"/>
            <a:pathLst>
              <a:path w="1570989" h="1047115" extrusionOk="0">
                <a:moveTo>
                  <a:pt x="523544" y="523544"/>
                </a:moveTo>
                <a:lnTo>
                  <a:pt x="521411" y="475894"/>
                </a:lnTo>
                <a:lnTo>
                  <a:pt x="515112" y="429437"/>
                </a:lnTo>
                <a:lnTo>
                  <a:pt x="504850" y="384365"/>
                </a:lnTo>
                <a:lnTo>
                  <a:pt x="490791" y="340868"/>
                </a:lnTo>
                <a:lnTo>
                  <a:pt x="473138" y="299110"/>
                </a:lnTo>
                <a:lnTo>
                  <a:pt x="452069" y="259295"/>
                </a:lnTo>
                <a:lnTo>
                  <a:pt x="427761" y="221615"/>
                </a:lnTo>
                <a:lnTo>
                  <a:pt x="400418" y="186232"/>
                </a:lnTo>
                <a:lnTo>
                  <a:pt x="370205" y="153339"/>
                </a:lnTo>
                <a:lnTo>
                  <a:pt x="337312" y="123126"/>
                </a:lnTo>
                <a:lnTo>
                  <a:pt x="301929" y="95783"/>
                </a:lnTo>
                <a:lnTo>
                  <a:pt x="264248" y="71475"/>
                </a:lnTo>
                <a:lnTo>
                  <a:pt x="224434" y="50406"/>
                </a:lnTo>
                <a:lnTo>
                  <a:pt x="182689" y="32753"/>
                </a:lnTo>
                <a:lnTo>
                  <a:pt x="139179" y="18694"/>
                </a:lnTo>
                <a:lnTo>
                  <a:pt x="94107" y="8432"/>
                </a:lnTo>
                <a:lnTo>
                  <a:pt x="47663" y="2133"/>
                </a:lnTo>
                <a:lnTo>
                  <a:pt x="0" y="0"/>
                </a:lnTo>
                <a:lnTo>
                  <a:pt x="0" y="1047089"/>
                </a:lnTo>
                <a:lnTo>
                  <a:pt x="47663" y="1044943"/>
                </a:lnTo>
                <a:lnTo>
                  <a:pt x="94107" y="1038656"/>
                </a:lnTo>
                <a:lnTo>
                  <a:pt x="139179" y="1028382"/>
                </a:lnTo>
                <a:lnTo>
                  <a:pt x="182689" y="1014336"/>
                </a:lnTo>
                <a:lnTo>
                  <a:pt x="224434" y="996683"/>
                </a:lnTo>
                <a:lnTo>
                  <a:pt x="264248" y="975601"/>
                </a:lnTo>
                <a:lnTo>
                  <a:pt x="301929" y="951306"/>
                </a:lnTo>
                <a:lnTo>
                  <a:pt x="337312" y="923950"/>
                </a:lnTo>
                <a:lnTo>
                  <a:pt x="370205" y="893749"/>
                </a:lnTo>
                <a:lnTo>
                  <a:pt x="400418" y="860856"/>
                </a:lnTo>
                <a:lnTo>
                  <a:pt x="427761" y="825474"/>
                </a:lnTo>
                <a:lnTo>
                  <a:pt x="452069" y="787781"/>
                </a:lnTo>
                <a:lnTo>
                  <a:pt x="473138" y="747966"/>
                </a:lnTo>
                <a:lnTo>
                  <a:pt x="490791" y="706221"/>
                </a:lnTo>
                <a:lnTo>
                  <a:pt x="504850" y="662724"/>
                </a:lnTo>
                <a:lnTo>
                  <a:pt x="515112" y="617651"/>
                </a:lnTo>
                <a:lnTo>
                  <a:pt x="521411" y="571195"/>
                </a:lnTo>
                <a:lnTo>
                  <a:pt x="523544" y="523544"/>
                </a:lnTo>
                <a:close/>
              </a:path>
              <a:path w="1570989" h="1047115" extrusionOk="0">
                <a:moveTo>
                  <a:pt x="1047089" y="523544"/>
                </a:moveTo>
                <a:lnTo>
                  <a:pt x="1044956" y="475894"/>
                </a:lnTo>
                <a:lnTo>
                  <a:pt x="1038656" y="429437"/>
                </a:lnTo>
                <a:lnTo>
                  <a:pt x="1028395" y="384365"/>
                </a:lnTo>
                <a:lnTo>
                  <a:pt x="1014336" y="340868"/>
                </a:lnTo>
                <a:lnTo>
                  <a:pt x="996683" y="299110"/>
                </a:lnTo>
                <a:lnTo>
                  <a:pt x="975614" y="259295"/>
                </a:lnTo>
                <a:lnTo>
                  <a:pt x="951306" y="221615"/>
                </a:lnTo>
                <a:lnTo>
                  <a:pt x="923963" y="186232"/>
                </a:lnTo>
                <a:lnTo>
                  <a:pt x="893749" y="153339"/>
                </a:lnTo>
                <a:lnTo>
                  <a:pt x="860856" y="123126"/>
                </a:lnTo>
                <a:lnTo>
                  <a:pt x="825474" y="95783"/>
                </a:lnTo>
                <a:lnTo>
                  <a:pt x="787793" y="71475"/>
                </a:lnTo>
                <a:lnTo>
                  <a:pt x="747979" y="50406"/>
                </a:lnTo>
                <a:lnTo>
                  <a:pt x="706234" y="32753"/>
                </a:lnTo>
                <a:lnTo>
                  <a:pt x="662724" y="18694"/>
                </a:lnTo>
                <a:lnTo>
                  <a:pt x="617651" y="8432"/>
                </a:lnTo>
                <a:lnTo>
                  <a:pt x="571207" y="2133"/>
                </a:lnTo>
                <a:lnTo>
                  <a:pt x="523544" y="0"/>
                </a:lnTo>
                <a:lnTo>
                  <a:pt x="523544" y="523544"/>
                </a:lnTo>
                <a:lnTo>
                  <a:pt x="523544" y="1047089"/>
                </a:lnTo>
                <a:lnTo>
                  <a:pt x="571207" y="1044943"/>
                </a:lnTo>
                <a:lnTo>
                  <a:pt x="617651" y="1038656"/>
                </a:lnTo>
                <a:lnTo>
                  <a:pt x="662724" y="1028382"/>
                </a:lnTo>
                <a:lnTo>
                  <a:pt x="706234" y="1014336"/>
                </a:lnTo>
                <a:lnTo>
                  <a:pt x="747979" y="996683"/>
                </a:lnTo>
                <a:lnTo>
                  <a:pt x="787793" y="975601"/>
                </a:lnTo>
                <a:lnTo>
                  <a:pt x="825474" y="951306"/>
                </a:lnTo>
                <a:lnTo>
                  <a:pt x="860856" y="923950"/>
                </a:lnTo>
                <a:lnTo>
                  <a:pt x="893749" y="893749"/>
                </a:lnTo>
                <a:lnTo>
                  <a:pt x="923963" y="860856"/>
                </a:lnTo>
                <a:lnTo>
                  <a:pt x="951306" y="825474"/>
                </a:lnTo>
                <a:lnTo>
                  <a:pt x="975614" y="787781"/>
                </a:lnTo>
                <a:lnTo>
                  <a:pt x="996683" y="747966"/>
                </a:lnTo>
                <a:lnTo>
                  <a:pt x="1014336" y="706221"/>
                </a:lnTo>
                <a:lnTo>
                  <a:pt x="1028395" y="662724"/>
                </a:lnTo>
                <a:lnTo>
                  <a:pt x="1038656" y="617651"/>
                </a:lnTo>
                <a:lnTo>
                  <a:pt x="1044956" y="571195"/>
                </a:lnTo>
                <a:lnTo>
                  <a:pt x="1047089" y="523544"/>
                </a:lnTo>
                <a:close/>
              </a:path>
              <a:path w="1570989" h="1047115" extrusionOk="0">
                <a:moveTo>
                  <a:pt x="1570634" y="523544"/>
                </a:moveTo>
                <a:lnTo>
                  <a:pt x="1568500" y="475894"/>
                </a:lnTo>
                <a:lnTo>
                  <a:pt x="1562201" y="429437"/>
                </a:lnTo>
                <a:lnTo>
                  <a:pt x="1551940" y="384365"/>
                </a:lnTo>
                <a:lnTo>
                  <a:pt x="1537881" y="340868"/>
                </a:lnTo>
                <a:lnTo>
                  <a:pt x="1520228" y="299110"/>
                </a:lnTo>
                <a:lnTo>
                  <a:pt x="1499158" y="259295"/>
                </a:lnTo>
                <a:lnTo>
                  <a:pt x="1474851" y="221615"/>
                </a:lnTo>
                <a:lnTo>
                  <a:pt x="1447507" y="186232"/>
                </a:lnTo>
                <a:lnTo>
                  <a:pt x="1417294" y="153339"/>
                </a:lnTo>
                <a:lnTo>
                  <a:pt x="1384401" y="123126"/>
                </a:lnTo>
                <a:lnTo>
                  <a:pt x="1349019" y="95783"/>
                </a:lnTo>
                <a:lnTo>
                  <a:pt x="1311338" y="71475"/>
                </a:lnTo>
                <a:lnTo>
                  <a:pt x="1271524" y="50406"/>
                </a:lnTo>
                <a:lnTo>
                  <a:pt x="1229779" y="32753"/>
                </a:lnTo>
                <a:lnTo>
                  <a:pt x="1186268" y="18694"/>
                </a:lnTo>
                <a:lnTo>
                  <a:pt x="1141196" y="8432"/>
                </a:lnTo>
                <a:lnTo>
                  <a:pt x="1094752" y="2133"/>
                </a:lnTo>
                <a:lnTo>
                  <a:pt x="1047089" y="0"/>
                </a:lnTo>
                <a:lnTo>
                  <a:pt x="1047089" y="523544"/>
                </a:lnTo>
                <a:lnTo>
                  <a:pt x="1047089" y="1047089"/>
                </a:lnTo>
                <a:lnTo>
                  <a:pt x="1094752" y="1044943"/>
                </a:lnTo>
                <a:lnTo>
                  <a:pt x="1141196" y="1038656"/>
                </a:lnTo>
                <a:lnTo>
                  <a:pt x="1186268" y="1028382"/>
                </a:lnTo>
                <a:lnTo>
                  <a:pt x="1229779" y="1014336"/>
                </a:lnTo>
                <a:lnTo>
                  <a:pt x="1271524" y="996683"/>
                </a:lnTo>
                <a:lnTo>
                  <a:pt x="1311338" y="975601"/>
                </a:lnTo>
                <a:lnTo>
                  <a:pt x="1349019" y="951306"/>
                </a:lnTo>
                <a:lnTo>
                  <a:pt x="1384401" y="923950"/>
                </a:lnTo>
                <a:lnTo>
                  <a:pt x="1417294" y="893749"/>
                </a:lnTo>
                <a:lnTo>
                  <a:pt x="1447507" y="860856"/>
                </a:lnTo>
                <a:lnTo>
                  <a:pt x="1474851" y="825474"/>
                </a:lnTo>
                <a:lnTo>
                  <a:pt x="1499158" y="787781"/>
                </a:lnTo>
                <a:lnTo>
                  <a:pt x="1520228" y="747966"/>
                </a:lnTo>
                <a:lnTo>
                  <a:pt x="1537881" y="706221"/>
                </a:lnTo>
                <a:lnTo>
                  <a:pt x="1551940" y="662724"/>
                </a:lnTo>
                <a:lnTo>
                  <a:pt x="1562201" y="617651"/>
                </a:lnTo>
                <a:lnTo>
                  <a:pt x="1568500" y="571195"/>
                </a:lnTo>
                <a:lnTo>
                  <a:pt x="1570634" y="523544"/>
                </a:lnTo>
                <a:close/>
              </a:path>
            </a:pathLst>
          </a:custGeom>
          <a:solidFill>
            <a:srgbClr val="ECF9F3"/>
          </a:solidFill>
          <a:ln>
            <a:noFill/>
          </a:ln>
        </p:spPr>
        <p:txBody>
          <a:bodyPr spcFirstLastPara="1" wrap="square" lIns="0" tIns="0" rIns="0" bIns="0" anchor="t" anchorCtr="0">
            <a:noAutofit/>
          </a:bodyPr>
          <a:lstStyle/>
          <a:p>
            <a:endParaRPr sz="849">
              <a:solidFill>
                <a:srgbClr val="000000"/>
              </a:solidFill>
              <a:latin typeface="+mj-lt"/>
              <a:ea typeface="Arial"/>
              <a:cs typeface="Arial"/>
              <a:sym typeface="Arial"/>
            </a:endParaRPr>
          </a:p>
        </p:txBody>
      </p:sp>
      <p:pic>
        <p:nvPicPr>
          <p:cNvPr id="41" name="Picture 40" descr="A black and orange sign with white text&#10;&#10;AI-generated content may be incorrect.">
            <a:extLst>
              <a:ext uri="{FF2B5EF4-FFF2-40B4-BE49-F238E27FC236}">
                <a16:creationId xmlns:a16="http://schemas.microsoft.com/office/drawing/2014/main" id="{802A52B2-69D8-E9B8-6A00-3FC29C73532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0232" y="4005959"/>
            <a:ext cx="3490907" cy="887128"/>
          </a:xfrm>
          <a:prstGeom prst="rect">
            <a:avLst/>
          </a:prstGeom>
        </p:spPr>
      </p:pic>
    </p:spTree>
    <p:extLst>
      <p:ext uri="{BB962C8B-B14F-4D97-AF65-F5344CB8AC3E}">
        <p14:creationId xmlns:p14="http://schemas.microsoft.com/office/powerpoint/2010/main" val="24830963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FYSLIDEID" val="637540969693610017"/>
</p:tagLst>
</file>

<file path=ppt/tags/tag2.xml><?xml version="1.0" encoding="utf-8"?>
<p:tagLst xmlns:a="http://schemas.openxmlformats.org/drawingml/2006/main" xmlns:r="http://schemas.openxmlformats.org/officeDocument/2006/relationships" xmlns:p="http://schemas.openxmlformats.org/presentationml/2006/main">
  <p:tag name="TEMPLAFYSLIDEID" val="637540969693610017"/>
</p:tagLst>
</file>

<file path=ppt/theme/theme1.xml><?xml version="1.0" encoding="utf-8"?>
<a:theme xmlns:a="http://schemas.openxmlformats.org/drawingml/2006/main" name="Swedbank">
  <a:themeElements>
    <a:clrScheme name="Swedbank">
      <a:dk1>
        <a:srgbClr val="000000"/>
      </a:dk1>
      <a:lt1>
        <a:sysClr val="window" lastClr="FFFFFF"/>
      </a:lt1>
      <a:dk2>
        <a:srgbClr val="512B2B"/>
      </a:dk2>
      <a:lt2>
        <a:srgbClr val="FFFFFF"/>
      </a:lt2>
      <a:accent1>
        <a:srgbClr val="FF5F00"/>
      </a:accent1>
      <a:accent2>
        <a:srgbClr val="FDC92A"/>
      </a:accent2>
      <a:accent3>
        <a:srgbClr val="31A3AE"/>
      </a:accent3>
      <a:accent4>
        <a:srgbClr val="C5569A"/>
      </a:accent4>
      <a:accent5>
        <a:srgbClr val="FF9102"/>
      </a:accent5>
      <a:accent6>
        <a:srgbClr val="8ACDC3"/>
      </a:accent6>
      <a:hlink>
        <a:srgbClr val="FF5F00"/>
      </a:hlink>
      <a:folHlink>
        <a:srgbClr val="FDC92A"/>
      </a:folHlink>
    </a:clrScheme>
    <a:fontScheme name="Swedbank">
      <a:majorFont>
        <a:latin typeface="Swedbank Headline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rtlCol="0" anchor="ctr"/>
      <a:lstStyle>
        <a:defPPr algn="ctr">
          <a:spcBef>
            <a:spcPts val="800"/>
          </a:spcBef>
          <a:defRPr sz="20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spcBef>
            <a:spcPts val="800"/>
          </a:spcBef>
          <a:defRPr sz="2000" dirty="0" err="1" smtClean="0"/>
        </a:defPPr>
      </a:lstStyle>
    </a:txDef>
  </a:objectDefaults>
  <a:extraClrSchemeLst/>
  <a:custClrLst>
    <a:custClr name="White">
      <a:srgbClr val="FFFFFF"/>
    </a:custClr>
    <a:custClr name="Black">
      <a:srgbClr val="000000"/>
    </a:custClr>
    <a:custClr name="White">
      <a:srgbClr val="FFFFFF"/>
    </a:custClr>
    <a:custClr name="Bark">
      <a:srgbClr val="512B2B"/>
    </a:custClr>
    <a:custClr name="Swedbank Orange">
      <a:srgbClr val="FF5F00"/>
    </a:custClr>
    <a:custClr name="Pineapple">
      <a:srgbClr val="FDC92A"/>
    </a:custClr>
    <a:custClr name="Turquoise">
      <a:srgbClr val="31A3AE"/>
    </a:custClr>
    <a:custClr name="Lilac">
      <a:srgbClr val="C5569A"/>
    </a:custClr>
    <a:custClr name="Tangerine">
      <a:srgbClr val="FF9102"/>
    </a:custClr>
    <a:custClr name="Seafoam">
      <a:srgbClr val="8ACDC3"/>
    </a:custClr>
    <a:custClr>
      <a:srgbClr val="FFFFFF"/>
    </a:custClr>
    <a:custClr>
      <a:srgbClr val="FFFFFF"/>
    </a:custClr>
    <a:custClr>
      <a:srgbClr val="FFFFFF"/>
    </a:custClr>
    <a:custClr>
      <a:srgbClr val="FFFFFF"/>
    </a:custClr>
    <a:custClr name="Tangerine">
      <a:srgbClr val="FF9102"/>
    </a:custClr>
    <a:custClr>
      <a:srgbClr val="FFFFFF"/>
    </a:custClr>
    <a:custClr name="Aqua">
      <a:srgbClr val="BBEAD9"/>
    </a:custClr>
    <a:custClr name="Lavender">
      <a:srgbClr val="D28AC5"/>
    </a:custClr>
    <a:custClr>
      <a:srgbClr val="FFFFFF"/>
    </a:custClr>
    <a:custClr name="Aqua">
      <a:srgbClr val="BBEAD9"/>
    </a:custClr>
    <a:custClr>
      <a:srgbClr val="FFFFFF"/>
    </a:custClr>
    <a:custClr>
      <a:srgbClr val="FFFFFF"/>
    </a:custClr>
    <a:custClr>
      <a:srgbClr val="FFFFFF"/>
    </a:custClr>
    <a:custClr>
      <a:srgbClr val="FFFFFF"/>
    </a:custClr>
    <a:custClr name="Pineapple">
      <a:srgbClr val="FDC92A"/>
    </a:custClr>
    <a:custClr>
      <a:srgbClr val="FFFFFF"/>
    </a:custClr>
    <a:custClr name="Sky">
      <a:srgbClr val="DBF8ED"/>
    </a:custClr>
    <a:custClr name="Iris">
      <a:srgbClr val="F8DBF5"/>
    </a:custClr>
    <a:custClr>
      <a:srgbClr val="FFFFFF"/>
    </a:custClr>
    <a:custClr name="Sky">
      <a:srgbClr val="DBF8ED"/>
    </a:custClr>
    <a:custClr>
      <a:srgbClr val="FFFFFF"/>
    </a:custClr>
    <a:custClr>
      <a:srgbClr val="FFFFFF"/>
    </a:custClr>
    <a:custClr>
      <a:srgbClr val="FFFFFF"/>
    </a:custClr>
    <a:custClr>
      <a:srgbClr val="FFFFFF"/>
    </a:custClr>
    <a:custClr name="Peach">
      <a:srgbClr val="FFF1CD"/>
    </a:custClr>
    <a:custClr>
      <a:srgbClr val="FFFFFF"/>
    </a:custClr>
    <a:custClr name="Mist">
      <a:srgbClr val="EBF9F3"/>
    </a:custClr>
    <a:custClr name="Rose">
      <a:srgbClr val="FFECFF"/>
    </a:custClr>
    <a:custClr>
      <a:srgbClr val="FFFFFF"/>
    </a:custClr>
    <a:custClr name="Mist">
      <a:srgbClr val="EBF9F3"/>
    </a:custClr>
    <a:custClr>
      <a:srgbClr val="FFFFFF"/>
    </a:custClr>
    <a:custClr>
      <a:srgbClr val="FFFFFF"/>
    </a:custClr>
    <a:custClr>
      <a:srgbClr val="FFFFFF"/>
    </a:custClr>
    <a:custClr>
      <a:srgbClr val="FFFFFF"/>
    </a:custClr>
    <a:custClr name="Apricot">
      <a:srgbClr val="FAEFE5"/>
    </a:custClr>
    <a:custClr>
      <a:srgbClr val="FFFFFF"/>
    </a:custClr>
    <a:custClr name="Teal">
      <a:srgbClr val="257886"/>
    </a:custClr>
    <a:custClr name="Tulip">
      <a:srgbClr val="990066"/>
    </a:custClr>
    <a:custClr>
      <a:srgbClr val="FFFFFF"/>
    </a:custClr>
    <a:custClr name="Teal">
      <a:srgbClr val="257886"/>
    </a:custClr>
  </a:custClrLst>
  <a:extLst>
    <a:ext uri="{05A4C25C-085E-4340-85A3-A5531E510DB2}">
      <thm15:themeFamily xmlns:thm15="http://schemas.microsoft.com/office/thememl/2012/main" name="Blank.potx" id="{1909B8D5-A14A-4A3C-AB13-8F9C03B3A2E1}" vid="{FD198A8B-6687-4CB1-8EB0-593AF3BD21E0}"/>
    </a:ext>
  </a:extLst>
</a:theme>
</file>

<file path=ppt/theme/theme2.xml><?xml version="1.0" encoding="utf-8"?>
<a:theme xmlns:a="http://schemas.openxmlformats.org/drawingml/2006/main" name="Office-tema">
  <a:themeElements>
    <a:clrScheme name="Swedbank">
      <a:dk1>
        <a:srgbClr val="000000"/>
      </a:dk1>
      <a:lt1>
        <a:sysClr val="window" lastClr="FFFFFF"/>
      </a:lt1>
      <a:dk2>
        <a:srgbClr val="512B2B"/>
      </a:dk2>
      <a:lt2>
        <a:srgbClr val="FFFFFF"/>
      </a:lt2>
      <a:accent1>
        <a:srgbClr val="FF5F00"/>
      </a:accent1>
      <a:accent2>
        <a:srgbClr val="FDC92A"/>
      </a:accent2>
      <a:accent3>
        <a:srgbClr val="31A3AE"/>
      </a:accent3>
      <a:accent4>
        <a:srgbClr val="C5569A"/>
      </a:accent4>
      <a:accent5>
        <a:srgbClr val="FF9102"/>
      </a:accent5>
      <a:accent6>
        <a:srgbClr val="8ACDC3"/>
      </a:accent6>
      <a:hlink>
        <a:srgbClr val="FF5F00"/>
      </a:hlink>
      <a:folHlink>
        <a:srgbClr val="FDC92A"/>
      </a:folHlink>
    </a:clrScheme>
    <a:fontScheme name="Swedbank">
      <a:majorFont>
        <a:latin typeface="Swedbank Headline Black"/>
        <a:ea typeface=""/>
        <a:cs typeface=""/>
      </a:majorFont>
      <a:minorFont>
        <a:latin typeface="Roboto"/>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White">
      <a:srgbClr val="FFFFFF"/>
    </a:custClr>
    <a:custClr name="Black">
      <a:srgbClr val="000000"/>
    </a:custClr>
    <a:custClr name="White">
      <a:srgbClr val="FFFFFF"/>
    </a:custClr>
    <a:custClr name="Bark">
      <a:srgbClr val="512B2B"/>
    </a:custClr>
    <a:custClr name="Swedbank Orange">
      <a:srgbClr val="FF5F00"/>
    </a:custClr>
    <a:custClr name="Pineapple">
      <a:srgbClr val="FDC92A"/>
    </a:custClr>
    <a:custClr name="Turquoise">
      <a:srgbClr val="31A3AE"/>
    </a:custClr>
    <a:custClr name="Lilac">
      <a:srgbClr val="C5569A"/>
    </a:custClr>
    <a:custClr name="Tangerine">
      <a:srgbClr val="FF9102"/>
    </a:custClr>
    <a:custClr name="Seafoam">
      <a:srgbClr val="8ACDC3"/>
    </a:custClr>
    <a:custClr>
      <a:srgbClr val="FFFFFF"/>
    </a:custClr>
    <a:custClr>
      <a:srgbClr val="FFFFFF"/>
    </a:custClr>
    <a:custClr>
      <a:srgbClr val="FFFFFF"/>
    </a:custClr>
    <a:custClr>
      <a:srgbClr val="FFFFFF"/>
    </a:custClr>
    <a:custClr name="Tangerine">
      <a:srgbClr val="FF9102"/>
    </a:custClr>
    <a:custClr>
      <a:srgbClr val="FFFFFF"/>
    </a:custClr>
    <a:custClr name="Aqua">
      <a:srgbClr val="BBEAD9"/>
    </a:custClr>
    <a:custClr name="Lavender">
      <a:srgbClr val="D28AC5"/>
    </a:custClr>
    <a:custClr>
      <a:srgbClr val="FFFFFF"/>
    </a:custClr>
    <a:custClr name="Aqua">
      <a:srgbClr val="BBEAD9"/>
    </a:custClr>
    <a:custClr>
      <a:srgbClr val="FFFFFF"/>
    </a:custClr>
    <a:custClr>
      <a:srgbClr val="FFFFFF"/>
    </a:custClr>
    <a:custClr>
      <a:srgbClr val="FFFFFF"/>
    </a:custClr>
    <a:custClr>
      <a:srgbClr val="FFFFFF"/>
    </a:custClr>
    <a:custClr name="Pineapple">
      <a:srgbClr val="FDC92A"/>
    </a:custClr>
    <a:custClr>
      <a:srgbClr val="FFFFFF"/>
    </a:custClr>
    <a:custClr name="Sky">
      <a:srgbClr val="DBF8ED"/>
    </a:custClr>
    <a:custClr name="Iris">
      <a:srgbClr val="F8DBF5"/>
    </a:custClr>
    <a:custClr>
      <a:srgbClr val="FFFFFF"/>
    </a:custClr>
    <a:custClr name="Sky">
      <a:srgbClr val="DBF8ED"/>
    </a:custClr>
    <a:custClr>
      <a:srgbClr val="FFFFFF"/>
    </a:custClr>
    <a:custClr>
      <a:srgbClr val="FFFFFF"/>
    </a:custClr>
    <a:custClr>
      <a:srgbClr val="FFFFFF"/>
    </a:custClr>
    <a:custClr>
      <a:srgbClr val="FFFFFF"/>
    </a:custClr>
    <a:custClr name="Peach">
      <a:srgbClr val="FFF1CD"/>
    </a:custClr>
    <a:custClr>
      <a:srgbClr val="FFFFFF"/>
    </a:custClr>
    <a:custClr name="Mist">
      <a:srgbClr val="EBF9F3"/>
    </a:custClr>
    <a:custClr name="Rose">
      <a:srgbClr val="FFECFF"/>
    </a:custClr>
    <a:custClr>
      <a:srgbClr val="FFFFFF"/>
    </a:custClr>
    <a:custClr name="Mist">
      <a:srgbClr val="EBF9F3"/>
    </a:custClr>
    <a:custClr>
      <a:srgbClr val="FFFFFF"/>
    </a:custClr>
    <a:custClr>
      <a:srgbClr val="FFFFFF"/>
    </a:custClr>
    <a:custClr>
      <a:srgbClr val="FFFFFF"/>
    </a:custClr>
    <a:custClr>
      <a:srgbClr val="FFFFFF"/>
    </a:custClr>
    <a:custClr name="Apricot">
      <a:srgbClr val="FAEFE5"/>
    </a:custClr>
    <a:custClr>
      <a:srgbClr val="FFFFFF"/>
    </a:custClr>
    <a:custClr name="Teal">
      <a:srgbClr val="257886"/>
    </a:custClr>
    <a:custClr name="Tulip">
      <a:srgbClr val="990066"/>
    </a:custClr>
    <a:custClr>
      <a:srgbClr val="FFFFFF"/>
    </a:custClr>
    <a:custClr name="Teal">
      <a:srgbClr val="257886"/>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wedbank">
      <a:dk1>
        <a:srgbClr val="000000"/>
      </a:dk1>
      <a:lt1>
        <a:sysClr val="window" lastClr="FFFFFF"/>
      </a:lt1>
      <a:dk2>
        <a:srgbClr val="512B2B"/>
      </a:dk2>
      <a:lt2>
        <a:srgbClr val="FFFFFF"/>
      </a:lt2>
      <a:accent1>
        <a:srgbClr val="FF5F00"/>
      </a:accent1>
      <a:accent2>
        <a:srgbClr val="FDC92A"/>
      </a:accent2>
      <a:accent3>
        <a:srgbClr val="31A3AE"/>
      </a:accent3>
      <a:accent4>
        <a:srgbClr val="C5569A"/>
      </a:accent4>
      <a:accent5>
        <a:srgbClr val="FF9102"/>
      </a:accent5>
      <a:accent6>
        <a:srgbClr val="8ACDC3"/>
      </a:accent6>
      <a:hlink>
        <a:srgbClr val="FF5F00"/>
      </a:hlink>
      <a:folHlink>
        <a:srgbClr val="FDC92A"/>
      </a:folHlink>
    </a:clrScheme>
    <a:fontScheme name="Swedbank">
      <a:majorFont>
        <a:latin typeface="Swedbank Headline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White">
      <a:srgbClr val="FFFFFF"/>
    </a:custClr>
    <a:custClr name="Black">
      <a:srgbClr val="000000"/>
    </a:custClr>
    <a:custClr name="White">
      <a:srgbClr val="FFFFFF"/>
    </a:custClr>
    <a:custClr name="Bark">
      <a:srgbClr val="512B2B"/>
    </a:custClr>
    <a:custClr name="Swedbank Orange">
      <a:srgbClr val="FF5F00"/>
    </a:custClr>
    <a:custClr name="Pineapple">
      <a:srgbClr val="FDC92A"/>
    </a:custClr>
    <a:custClr name="Turquoise">
      <a:srgbClr val="31A3AE"/>
    </a:custClr>
    <a:custClr name="Lilac">
      <a:srgbClr val="C5569A"/>
    </a:custClr>
    <a:custClr name="Tangerine">
      <a:srgbClr val="FF9102"/>
    </a:custClr>
    <a:custClr name="Seafoam">
      <a:srgbClr val="8ACDC3"/>
    </a:custClr>
    <a:custClr>
      <a:srgbClr val="FFFFFF"/>
    </a:custClr>
    <a:custClr>
      <a:srgbClr val="FFFFFF"/>
    </a:custClr>
    <a:custClr>
      <a:srgbClr val="FFFFFF"/>
    </a:custClr>
    <a:custClr>
      <a:srgbClr val="FFFFFF"/>
    </a:custClr>
    <a:custClr name="Tangerine">
      <a:srgbClr val="FF9102"/>
    </a:custClr>
    <a:custClr>
      <a:srgbClr val="FFFFFF"/>
    </a:custClr>
    <a:custClr name="Aqua">
      <a:srgbClr val="BBEAD9"/>
    </a:custClr>
    <a:custClr name="Lavender">
      <a:srgbClr val="D28AC5"/>
    </a:custClr>
    <a:custClr>
      <a:srgbClr val="FFFFFF"/>
    </a:custClr>
    <a:custClr name="Aqua">
      <a:srgbClr val="BBEAD9"/>
    </a:custClr>
    <a:custClr>
      <a:srgbClr val="FFFFFF"/>
    </a:custClr>
    <a:custClr>
      <a:srgbClr val="FFFFFF"/>
    </a:custClr>
    <a:custClr>
      <a:srgbClr val="FFFFFF"/>
    </a:custClr>
    <a:custClr>
      <a:srgbClr val="FFFFFF"/>
    </a:custClr>
    <a:custClr name="Pineapple">
      <a:srgbClr val="FDC92A"/>
    </a:custClr>
    <a:custClr>
      <a:srgbClr val="FFFFFF"/>
    </a:custClr>
    <a:custClr name="Sky">
      <a:srgbClr val="DBF8ED"/>
    </a:custClr>
    <a:custClr name="Iris">
      <a:srgbClr val="F8DBF5"/>
    </a:custClr>
    <a:custClr>
      <a:srgbClr val="FFFFFF"/>
    </a:custClr>
    <a:custClr name="Sky">
      <a:srgbClr val="DBF8ED"/>
    </a:custClr>
    <a:custClr>
      <a:srgbClr val="FFFFFF"/>
    </a:custClr>
    <a:custClr>
      <a:srgbClr val="FFFFFF"/>
    </a:custClr>
    <a:custClr>
      <a:srgbClr val="FFFFFF"/>
    </a:custClr>
    <a:custClr>
      <a:srgbClr val="FFFFFF"/>
    </a:custClr>
    <a:custClr name="Peach">
      <a:srgbClr val="FFF1CD"/>
    </a:custClr>
    <a:custClr>
      <a:srgbClr val="FFFFFF"/>
    </a:custClr>
    <a:custClr name="Mist">
      <a:srgbClr val="EBF9F3"/>
    </a:custClr>
    <a:custClr name="Rose">
      <a:srgbClr val="FFECFF"/>
    </a:custClr>
    <a:custClr>
      <a:srgbClr val="FFFFFF"/>
    </a:custClr>
    <a:custClr name="Mist">
      <a:srgbClr val="EBF9F3"/>
    </a:custClr>
    <a:custClr>
      <a:srgbClr val="FFFFFF"/>
    </a:custClr>
    <a:custClr>
      <a:srgbClr val="FFFFFF"/>
    </a:custClr>
    <a:custClr>
      <a:srgbClr val="FFFFFF"/>
    </a:custClr>
    <a:custClr>
      <a:srgbClr val="FFFFFF"/>
    </a:custClr>
    <a:custClr name="Apricot">
      <a:srgbClr val="FAEFE5"/>
    </a:custClr>
    <a:custClr>
      <a:srgbClr val="FFFFFF"/>
    </a:custClr>
    <a:custClr name="Teal">
      <a:srgbClr val="257886"/>
    </a:custClr>
    <a:custClr name="Tulip">
      <a:srgbClr val="990066"/>
    </a:custClr>
    <a:custClr>
      <a:srgbClr val="FFFFFF"/>
    </a:custClr>
    <a:custClr name="Teal">
      <a:srgbClr val="257886"/>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item1.xml><?xml version="1.0" encoding="utf-8"?>
<TemplafySlideTemplateConfiguration><![CDATA[{"documentContentValidatorConfiguration":{"enableDocumentContentValidator":false,"documentContentValidatorVersion":0},"elementsMetadata":[],"slideId":"637541786606409457","enableDocumentContentUpdater":false,"version":"1.2"}]]></TemplafySlideTemplateConfiguration>
</file>

<file path=customXml/item2.xml><?xml version="1.0" encoding="utf-8"?>
<TemplafySlideFormConfiguration><![CDATA[{"formFields":[],"formDataEntries":[]}]]></TemplafySlideFormConfiguration>
</file>

<file path=customXml/item3.xml><?xml version="1.0" encoding="utf-8"?>
<TemplafySlideFormConfiguration><![CDATA[{"formFields":[],"formDataEntries":[]}]]></TemplafySlideFormConfiguration>
</file>

<file path=customXml/item4.xml><?xml version="1.0" encoding="utf-8"?>
<TemplafySlideFormConfiguration><![CDATA[{"formFields":[],"formDataEntries":[]}]]></TemplafySlideFormConfiguration>
</file>

<file path=customXml/item5.xml><?xml version="1.0" encoding="utf-8"?>
<TemplafySlideTemplateConfiguration><![CDATA[{"documentContentValidatorConfiguration":{"enableDocumentContentValidator":false,"documentContentValidatorVersion":0},"elementsMetadata":[],"slideId":"637544154389399893","enableDocumentContentUpdater":false,"version":"1.2"}]]></TemplafySlideTemplateConfiguration>
</file>

<file path=customXml/item6.xml><?xml version="1.0" encoding="utf-8"?>
<TemplafySlideFormConfiguration><![CDATA[{"formFields":[],"formDataEntries":[]}]]></TemplafySlideFormConfiguration>
</file>

<file path=customXml/item7.xml><?xml version="1.0" encoding="utf-8"?>
<TemplafySlideFormConfiguration><![CDATA[{"formFields":[],"formDataEntries":[]}]]></TemplafySlideFormConfiguration>
</file>

<file path=customXml/item8.xml><?xml version="1.0" encoding="utf-8"?>
<TemplafySlideTemplateConfiguration><![CDATA[{"documentContentValidatorConfiguration":{"enableDocumentContentValidator":false,"documentContentValidatorVersion":0},"elementsMetadata":[],"slideId":"637541785399164464","enableDocumentContentUpdater":false,"version":"1.2"}]]></TemplafySlideTemplateConfiguration>
</file>

<file path=customXml/item9.xml><?xml version="1.0" encoding="utf-8"?>
<TemplafySlideTemplateConfiguration><![CDATA[{"documentContentValidatorConfiguration":{"enableDocumentContentValidator":false,"documentContentValidatorVersion":0},"elementsMetadata":[],"slideId":"637544154390493724","enableDocumentContentUpdater":false,"version":"1.2"}]]></TemplafySlideTemplateConfiguration>
</file>

<file path=customXml/item10.xml><?xml version="1.0" encoding="utf-8"?>
<TemplafySlideFormConfiguration><![CDATA[{"formFields":[],"formDataEntries":[]}]]></TemplafySlideFormConfiguration>
</file>

<file path=customXml/item11.xml><?xml version="1.0" encoding="utf-8"?>
<TemplafySlideFormConfiguration><![CDATA[{"formFields":[],"formDataEntries":[]}]]></TemplafySlideFormConfiguration>
</file>

<file path=customXml/item12.xml><?xml version="1.0" encoding="utf-8"?>
<TemplafySlideTemplateConfiguration><![CDATA[{"documentContentValidatorConfiguration":{"enableDocumentContentValidator":false,"documentContentValidatorVersion":0},"elementsMetadata":[],"slideId":"637541785399633226","enableDocumentContentUpdater":false,"version":"1.2"}]]></TemplafySlideTemplateConfiguration>
</file>

<file path=customXml/item13.xml><?xml version="1.0" encoding="utf-8"?>
<TemplafySlideTemplateConfiguration><![CDATA[{"documentContentValidatorConfiguration":{"enableDocumentContentValidator":false,"documentContentValidatorVersion":0},"elementsMetadata":[],"slideId":"637544154404712377","enableDocumentContentUpdater":false,"version":"1.2"}]]></TemplafySlideTemplateConfiguration>
</file>

<file path=customXml/item14.xml><?xml version="1.0" encoding="utf-8"?>
<TemplafySlideTemplateConfiguration><![CDATA[{"documentContentValidatorConfiguration":{"enableDocumentContentValidator":false,"documentContentValidatorVersion":0},"elementsMetadata":[],"slideId":"637544154390649971","enableDocumentContentUpdater":false,"version":"1.2"}]]></TemplafySlideTemplateConfiguration>
</file>

<file path=customXml/item15.xml><?xml version="1.0" encoding="utf-8"?>
<TemplafySlideTemplateConfiguration><![CDATA[{"documentContentValidatorConfiguration":{"enableDocumentContentValidator":false,"documentContentValidatorVersion":0},"elementsMetadata":[],"slideId":"637541786606565728","enableDocumentContentUpdater":false,"version":"1.2"}]]></TemplafySlideTemplateConfiguration>
</file>

<file path=customXml/item16.xml><?xml version="1.0" encoding="utf-8"?>
<TemplafySlideFormConfiguration><![CDATA[{"formFields":[],"formDataEntries":[]}]]></TemplafySlideFormConfiguration>
</file>

<file path=customXml/item17.xml><?xml version="1.0" encoding="utf-8"?>
<TemplafySlideFormConfiguration><![CDATA[{"formFields":[],"formDataEntries":[]}]]></TemplafySlideFormConfiguration>
</file>

<file path=customXml/item18.xml><?xml version="1.0" encoding="utf-8"?>
<TemplafySlideFormConfiguration><![CDATA[{"formFields":[],"formDataEntries":[]}]]></TemplafySlideFormConfiguration>
</file>

<file path=customXml/item19.xml><?xml version="1.0" encoding="utf-8"?>
<TemplafySlideTemplateConfiguration><![CDATA[{"documentContentValidatorConfiguration":{"enableDocumentContentValidator":false,"documentContentValidatorVersion":0},"elementsMetadata":[],"slideId":"637541786352926984","enableDocumentContentUpdater":false,"version":"1.2"}]]></TemplafySlideTemplateConfiguration>
</file>

<file path=customXml/item20.xml><?xml version="1.0" encoding="utf-8"?>
<TemplafySlideTemplateConfiguration><![CDATA[{"documentContentValidatorConfiguration":{"enableDocumentContentValidator":false,"documentContentValidatorVersion":0},"elementsMetadata":[],"slideId":"637544154391274844","enableDocumentContentUpdater":false,"version":"1.2"}]]></TemplafySlideTemplateConfiguration>
</file>

<file path=customXml/item21.xml><?xml version="1.0" encoding="utf-8"?>
<TemplafySlideFormConfiguration><![CDATA[{"formFields":[],"formDataEntries":[]}]]></TemplafySlideFormConfiguration>
</file>

<file path=customXml/item22.xml><?xml version="1.0" encoding="utf-8"?>
<TemplafySlideTemplateConfiguration><![CDATA[{"documentContentValidatorConfiguration":{"enableDocumentContentValidator":false,"documentContentValidatorVersion":0},"elementsMetadata":[],"slideId":"637544154395806257","enableDocumentContentUpdater":false,"version":"1.2"}]]></TemplafySlideTemplateConfiguration>
</file>

<file path=customXml/item23.xml><?xml version="1.0" encoding="utf-8"?>
<TemplafySlideTemplateConfiguration><![CDATA[{"documentContentValidatorConfiguration":{"enableDocumentContentValidator":false,"documentContentValidatorVersion":0},"elementsMetadata":[],"slideId":"637541785398851911","enableDocumentContentUpdater":false,"version":"1.2"}]]></TemplafySlideTemplateConfiguration>
</file>

<file path=customXml/item24.xml><?xml version="1.0" encoding="utf-8"?>
<TemplafySlideFormConfiguration><![CDATA[{"formFields":[],"formDataEntries":[]}]]></TemplafySlideFormConfiguration>
</file>

<file path=customXml/itemProps1.xml><?xml version="1.0" encoding="utf-8"?>
<ds:datastoreItem xmlns:ds="http://schemas.openxmlformats.org/officeDocument/2006/customXml" ds:itemID="{FF88174E-F50D-43AC-A920-F4994CCD25D0}">
  <ds:schemaRefs/>
</ds:datastoreItem>
</file>

<file path=customXml/itemProps2.xml><?xml version="1.0" encoding="utf-8"?>
<ds:datastoreItem xmlns:ds="http://schemas.openxmlformats.org/officeDocument/2006/customXml" ds:itemID="{11CCA072-1F5A-4F1E-88F3-45E554F107C5}">
  <ds:schemaRefs/>
</ds:datastoreItem>
</file>

<file path=customXml/itemProps3.xml><?xml version="1.0" encoding="utf-8"?>
<ds:datastoreItem xmlns:ds="http://schemas.openxmlformats.org/officeDocument/2006/customXml" ds:itemID="{B3B3E2C2-A9BE-4D5D-96E3-1581F33DF2B1}">
  <ds:schemaRefs/>
</ds:datastoreItem>
</file>

<file path=customXml/itemProps4.xml><?xml version="1.0" encoding="utf-8"?>
<ds:datastoreItem xmlns:ds="http://schemas.openxmlformats.org/officeDocument/2006/customXml" ds:itemID="{F3623F7D-AC4C-400B-A995-08E9D47E8376}">
  <ds:schemaRefs/>
</ds:datastoreItem>
</file>

<file path=customXml/itemProps5.xml><?xml version="1.0" encoding="utf-8"?>
<ds:datastoreItem xmlns:ds="http://schemas.openxmlformats.org/officeDocument/2006/customXml" ds:itemID="{4B4B440D-171C-4705-BCC9-D851E2BDD10D}">
  <ds:schemaRefs/>
</ds:datastoreItem>
</file>

<file path=customXml/itemProps6.xml><?xml version="1.0" encoding="utf-8"?>
<ds:datastoreItem xmlns:ds="http://schemas.openxmlformats.org/officeDocument/2006/customXml" ds:itemID="{62371A57-5C6F-4EDF-9F45-E029A3D1C3C4}">
  <ds:schemaRefs/>
</ds:datastoreItem>
</file>

<file path=customXml/itemProps7.xml><?xml version="1.0" encoding="utf-8"?>
<ds:datastoreItem xmlns:ds="http://schemas.openxmlformats.org/officeDocument/2006/customXml" ds:itemID="{0CAE9B20-EEFD-4F0E-8E9B-290A22E62513}">
  <ds:schemaRefs/>
</ds:datastoreItem>
</file>

<file path=customXml/itemProps8.xml><?xml version="1.0" encoding="utf-8"?>
<ds:datastoreItem xmlns:ds="http://schemas.openxmlformats.org/officeDocument/2006/customXml" ds:itemID="{7F5E7FA6-C27E-4233-9D80-AD16110D5E5D}">
  <ds:schemaRefs/>
</ds:datastoreItem>
</file>

<file path=customXml/itemProps9.xml><?xml version="1.0" encoding="utf-8"?>
<ds:datastoreItem xmlns:ds="http://schemas.openxmlformats.org/officeDocument/2006/customXml" ds:itemID="{0741A874-0B6C-42D4-A82F-864ACB165905}">
  <ds:schemaRefs/>
</ds:datastoreItem>
</file>

<file path=customXml/itemProps10.xml><?xml version="1.0" encoding="utf-8"?>
<ds:datastoreItem xmlns:ds="http://schemas.openxmlformats.org/officeDocument/2006/customXml" ds:itemID="{26E95ADF-1A63-44E9-AFAD-685B4B5EFE67}">
  <ds:schemaRefs/>
</ds:datastoreItem>
</file>

<file path=customXml/itemProps11.xml><?xml version="1.0" encoding="utf-8"?>
<ds:datastoreItem xmlns:ds="http://schemas.openxmlformats.org/officeDocument/2006/customXml" ds:itemID="{A601B49E-8B44-461E-A0C6-81D583F977B4}">
  <ds:schemaRefs/>
</ds:datastoreItem>
</file>

<file path=customXml/itemProps12.xml><?xml version="1.0" encoding="utf-8"?>
<ds:datastoreItem xmlns:ds="http://schemas.openxmlformats.org/officeDocument/2006/customXml" ds:itemID="{06291A7B-0B4E-4E8C-9F31-E932DA13A9E0}">
  <ds:schemaRefs/>
</ds:datastoreItem>
</file>

<file path=customXml/itemProps13.xml><?xml version="1.0" encoding="utf-8"?>
<ds:datastoreItem xmlns:ds="http://schemas.openxmlformats.org/officeDocument/2006/customXml" ds:itemID="{142F3E82-E20A-4C7E-8153-9690C6178BE0}">
  <ds:schemaRefs/>
</ds:datastoreItem>
</file>

<file path=customXml/itemProps14.xml><?xml version="1.0" encoding="utf-8"?>
<ds:datastoreItem xmlns:ds="http://schemas.openxmlformats.org/officeDocument/2006/customXml" ds:itemID="{FEE29E76-D86D-4489-A222-CC667EB02F65}">
  <ds:schemaRefs/>
</ds:datastoreItem>
</file>

<file path=customXml/itemProps15.xml><?xml version="1.0" encoding="utf-8"?>
<ds:datastoreItem xmlns:ds="http://schemas.openxmlformats.org/officeDocument/2006/customXml" ds:itemID="{0CF172D8-3231-4546-A9DF-E318FDD33B4D}">
  <ds:schemaRefs/>
</ds:datastoreItem>
</file>

<file path=customXml/itemProps16.xml><?xml version="1.0" encoding="utf-8"?>
<ds:datastoreItem xmlns:ds="http://schemas.openxmlformats.org/officeDocument/2006/customXml" ds:itemID="{4A61918F-FB2F-48B3-87CA-5B8B07B3B779}">
  <ds:schemaRefs/>
</ds:datastoreItem>
</file>

<file path=customXml/itemProps17.xml><?xml version="1.0" encoding="utf-8"?>
<ds:datastoreItem xmlns:ds="http://schemas.openxmlformats.org/officeDocument/2006/customXml" ds:itemID="{3566CB1D-C434-4ABC-B728-F92D75E11E4D}">
  <ds:schemaRefs/>
</ds:datastoreItem>
</file>

<file path=customXml/itemProps18.xml><?xml version="1.0" encoding="utf-8"?>
<ds:datastoreItem xmlns:ds="http://schemas.openxmlformats.org/officeDocument/2006/customXml" ds:itemID="{25CF193C-9355-4C58-AB5A-5452DC0EDBB4}">
  <ds:schemaRefs/>
</ds:datastoreItem>
</file>

<file path=customXml/itemProps19.xml><?xml version="1.0" encoding="utf-8"?>
<ds:datastoreItem xmlns:ds="http://schemas.openxmlformats.org/officeDocument/2006/customXml" ds:itemID="{2D53B5BC-61D3-4953-B50B-EAC31BAEFE9E}">
  <ds:schemaRefs/>
</ds:datastoreItem>
</file>

<file path=customXml/itemProps20.xml><?xml version="1.0" encoding="utf-8"?>
<ds:datastoreItem xmlns:ds="http://schemas.openxmlformats.org/officeDocument/2006/customXml" ds:itemID="{E43FA211-EB67-4A48-88B4-35985BE814C8}">
  <ds:schemaRefs/>
</ds:datastoreItem>
</file>

<file path=customXml/itemProps21.xml><?xml version="1.0" encoding="utf-8"?>
<ds:datastoreItem xmlns:ds="http://schemas.openxmlformats.org/officeDocument/2006/customXml" ds:itemID="{6E8F5379-0BE0-4C17-A0F6-2553210F16D1}">
  <ds:schemaRefs/>
</ds:datastoreItem>
</file>

<file path=customXml/itemProps22.xml><?xml version="1.0" encoding="utf-8"?>
<ds:datastoreItem xmlns:ds="http://schemas.openxmlformats.org/officeDocument/2006/customXml" ds:itemID="{18D74255-8CCA-489A-9CE8-0DED51223D9B}">
  <ds:schemaRefs/>
</ds:datastoreItem>
</file>

<file path=customXml/itemProps23.xml><?xml version="1.0" encoding="utf-8"?>
<ds:datastoreItem xmlns:ds="http://schemas.openxmlformats.org/officeDocument/2006/customXml" ds:itemID="{8C600890-EACA-42AF-8F24-C32D98A98149}">
  <ds:schemaRefs/>
</ds:datastoreItem>
</file>

<file path=customXml/itemProps24.xml><?xml version="1.0" encoding="utf-8"?>
<ds:datastoreItem xmlns:ds="http://schemas.openxmlformats.org/officeDocument/2006/customXml" ds:itemID="{5BE349A9-9368-4ED9-9D45-076A6A8C0FB6}">
  <ds:schemaRefs/>
</ds:datastoreItem>
</file>

<file path=docMetadata/LabelInfo.xml><?xml version="1.0" encoding="utf-8"?>
<clbl:labelList xmlns:clbl="http://schemas.microsoft.com/office/2020/mipLabelMetadata">
  <clbl:label id="{48f4341a-4c44-4d0a-9a5c-8b1c63cf69df}" enabled="1" method="Standard" siteId="{3d3309e9-342a-4198-8e2d-01a542e3ff21}" contentBits="0" removed="0"/>
</clbl:labelList>
</file>

<file path=docProps/app.xml><?xml version="1.0" encoding="utf-8"?>
<Properties xmlns="http://schemas.openxmlformats.org/officeDocument/2006/extended-properties" xmlns:vt="http://schemas.openxmlformats.org/officeDocument/2006/docPropsVTypes">
  <Template/>
  <TotalTime>3</TotalTime>
  <Words>2180</Words>
  <Application>Microsoft Macintosh PowerPoint</Application>
  <PresentationFormat>Widescreen</PresentationFormat>
  <Paragraphs>217</Paragraphs>
  <Slides>17</Slides>
  <Notes>17</Notes>
  <HiddenSlides>1</HiddenSlides>
  <MMClips>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Swedbank Headline Black</vt:lpstr>
      <vt:lpstr>Arial,Sans-Serif</vt:lpstr>
      <vt:lpstr>Swedbank Headline Bold</vt:lpstr>
      <vt:lpstr>Arial</vt:lpstr>
      <vt:lpstr>Roboto</vt:lpstr>
      <vt:lpstr>Swedbank</vt:lpstr>
      <vt:lpstr>PowerPoint Presentation</vt:lpstr>
      <vt:lpstr>PowerPoint Presentation</vt:lpstr>
      <vt:lpstr>Ką man suteikia pinigai?</vt:lpstr>
      <vt:lpstr>Kaip jaučiuosi, kai negaliu gauti to</vt:lpstr>
      <vt:lpstr>PowerPoint Presentation</vt:lpstr>
      <vt:lpstr>Kas lemia mūsų norus ir kartais juos paverčia poreikiais?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Patarimai, kaip atsispirti išorės spaudimui</vt:lpstr>
      <vt:lpstr>PowerPoint Presentation</vt:lpstr>
    </vt:vector>
  </TitlesOfParts>
  <Company>Swedbank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Toft Clausen</dc:creator>
  <cp:lastModifiedBy>Viktorija Kontrimaitė</cp:lastModifiedBy>
  <cp:revision>4</cp:revision>
  <dcterms:created xsi:type="dcterms:W3CDTF">2019-06-05T07:19:36Z</dcterms:created>
  <dcterms:modified xsi:type="dcterms:W3CDTF">2026-03-26T14:39:32Z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TemplafyTimeStamp">
    <vt:lpwstr>2021-04-19T13:43:46.9476442Z</vt:lpwstr>
  </property>
</Properties>
</file>